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6"/>
    <p:sldMasterId id="2147483721" r:id="rId7"/>
    <p:sldMasterId id="2147483753" r:id="rId8"/>
  </p:sldMasterIdLst>
  <p:notesMasterIdLst>
    <p:notesMasterId r:id="rId29"/>
  </p:notesMasterIdLst>
  <p:handoutMasterIdLst>
    <p:handoutMasterId r:id="rId30"/>
  </p:handoutMasterIdLst>
  <p:sldIdLst>
    <p:sldId id="1177" r:id="rId9"/>
    <p:sldId id="1568" r:id="rId10"/>
    <p:sldId id="1134" r:id="rId11"/>
    <p:sldId id="425" r:id="rId12"/>
    <p:sldId id="1357" r:id="rId13"/>
    <p:sldId id="957" r:id="rId14"/>
    <p:sldId id="935" r:id="rId15"/>
    <p:sldId id="1442" r:id="rId16"/>
    <p:sldId id="1469" r:id="rId17"/>
    <p:sldId id="1096" r:id="rId18"/>
    <p:sldId id="1350" r:id="rId19"/>
    <p:sldId id="1443" r:id="rId20"/>
    <p:sldId id="1464" r:id="rId21"/>
    <p:sldId id="1343" r:id="rId22"/>
    <p:sldId id="963" r:id="rId23"/>
    <p:sldId id="1437" r:id="rId24"/>
    <p:sldId id="388" r:id="rId25"/>
    <p:sldId id="1461" r:id="rId26"/>
    <p:sldId id="924" r:id="rId27"/>
    <p:sldId id="920" r:id="rId28"/>
  </p:sldIdLst>
  <p:sldSz cx="9144000" cy="5143500" type="screen16x9"/>
  <p:notesSz cx="9144000" cy="6858000"/>
  <p:custDataLst>
    <p:tags r:id="rId31"/>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395"/>
    <a:srgbClr val="DCECCE"/>
    <a:srgbClr val="E2EFD6"/>
    <a:srgbClr val="EEF5E7"/>
    <a:srgbClr val="EAF4E2"/>
    <a:srgbClr val="F3F8EE"/>
    <a:srgbClr val="E5F1DB"/>
    <a:srgbClr val="D4E7C2"/>
    <a:srgbClr val="CBE2B6"/>
    <a:srgbClr val="C2DE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820"/>
  </p:normalViewPr>
  <p:slideViewPr>
    <p:cSldViewPr snapToGrid="0" snapToObjects="1" showGuides="1">
      <p:cViewPr varScale="1">
        <p:scale>
          <a:sx n="139" d="100"/>
          <a:sy n="139" d="100"/>
        </p:scale>
        <p:origin x="840" y="11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k751623\OneDrive%20-%20UPM%20Kymmene%20Oyj\Documents\a%20SHR\IPCC%20mets&#228;t%20ja%20ilmasto\Copy%20of%20global%20CO2%20emiss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Graph!$B$4</c:f>
              <c:strCache>
                <c:ptCount val="1"/>
                <c:pt idx="0">
                  <c:v>Forestry and other land use</c:v>
                </c:pt>
              </c:strCache>
            </c:strRef>
          </c:tx>
          <c:spPr>
            <a:solidFill>
              <a:schemeClr val="accent6">
                <a:lumMod val="60000"/>
                <a:lumOff val="40000"/>
              </a:schemeClr>
            </a:solidFill>
            <a:ln>
              <a:noFill/>
            </a:ln>
            <a:effectLst/>
          </c:spPr>
          <c:cat>
            <c:numRef>
              <c:f>Graph!$A$5:$A$171</c:f>
              <c:numCache>
                <c:formatCode>General</c:formatCode>
                <c:ptCount val="167"/>
                <c:pt idx="0">
                  <c:v>1845</c:v>
                </c:pt>
                <c:pt idx="1">
                  <c:v>1846</c:v>
                </c:pt>
                <c:pt idx="2">
                  <c:v>1847</c:v>
                </c:pt>
                <c:pt idx="3">
                  <c:v>1848</c:v>
                </c:pt>
                <c:pt idx="4">
                  <c:v>1849</c:v>
                </c:pt>
                <c:pt idx="5">
                  <c:v>1850</c:v>
                </c:pt>
                <c:pt idx="6">
                  <c:v>1851</c:v>
                </c:pt>
                <c:pt idx="7">
                  <c:v>1852</c:v>
                </c:pt>
                <c:pt idx="8">
                  <c:v>1853</c:v>
                </c:pt>
                <c:pt idx="9">
                  <c:v>1854</c:v>
                </c:pt>
                <c:pt idx="10">
                  <c:v>1855</c:v>
                </c:pt>
                <c:pt idx="11">
                  <c:v>1856</c:v>
                </c:pt>
                <c:pt idx="12">
                  <c:v>1857</c:v>
                </c:pt>
                <c:pt idx="13">
                  <c:v>1858</c:v>
                </c:pt>
                <c:pt idx="14">
                  <c:v>1859</c:v>
                </c:pt>
                <c:pt idx="15">
                  <c:v>1860</c:v>
                </c:pt>
                <c:pt idx="16">
                  <c:v>1861</c:v>
                </c:pt>
                <c:pt idx="17">
                  <c:v>1862</c:v>
                </c:pt>
                <c:pt idx="18">
                  <c:v>1863</c:v>
                </c:pt>
                <c:pt idx="19">
                  <c:v>1864</c:v>
                </c:pt>
                <c:pt idx="20">
                  <c:v>1865</c:v>
                </c:pt>
                <c:pt idx="21">
                  <c:v>1866</c:v>
                </c:pt>
                <c:pt idx="22">
                  <c:v>1867</c:v>
                </c:pt>
                <c:pt idx="23">
                  <c:v>1868</c:v>
                </c:pt>
                <c:pt idx="24">
                  <c:v>1869</c:v>
                </c:pt>
                <c:pt idx="25">
                  <c:v>1870</c:v>
                </c:pt>
                <c:pt idx="26">
                  <c:v>1871</c:v>
                </c:pt>
                <c:pt idx="27">
                  <c:v>1872</c:v>
                </c:pt>
                <c:pt idx="28">
                  <c:v>1873</c:v>
                </c:pt>
                <c:pt idx="29">
                  <c:v>1874</c:v>
                </c:pt>
                <c:pt idx="30">
                  <c:v>1875</c:v>
                </c:pt>
                <c:pt idx="31">
                  <c:v>1876</c:v>
                </c:pt>
                <c:pt idx="32">
                  <c:v>1877</c:v>
                </c:pt>
                <c:pt idx="33">
                  <c:v>1878</c:v>
                </c:pt>
                <c:pt idx="34">
                  <c:v>1879</c:v>
                </c:pt>
                <c:pt idx="35">
                  <c:v>1880</c:v>
                </c:pt>
                <c:pt idx="36">
                  <c:v>1881</c:v>
                </c:pt>
                <c:pt idx="37">
                  <c:v>1882</c:v>
                </c:pt>
                <c:pt idx="38">
                  <c:v>1883</c:v>
                </c:pt>
                <c:pt idx="39">
                  <c:v>1884</c:v>
                </c:pt>
                <c:pt idx="40">
                  <c:v>1885</c:v>
                </c:pt>
                <c:pt idx="41">
                  <c:v>1886</c:v>
                </c:pt>
                <c:pt idx="42">
                  <c:v>1887</c:v>
                </c:pt>
                <c:pt idx="43">
                  <c:v>1888</c:v>
                </c:pt>
                <c:pt idx="44">
                  <c:v>1889</c:v>
                </c:pt>
                <c:pt idx="45">
                  <c:v>1890</c:v>
                </c:pt>
                <c:pt idx="46">
                  <c:v>1891</c:v>
                </c:pt>
                <c:pt idx="47">
                  <c:v>1892</c:v>
                </c:pt>
                <c:pt idx="48">
                  <c:v>1893</c:v>
                </c:pt>
                <c:pt idx="49">
                  <c:v>1894</c:v>
                </c:pt>
                <c:pt idx="50">
                  <c:v>1895</c:v>
                </c:pt>
                <c:pt idx="51">
                  <c:v>1896</c:v>
                </c:pt>
                <c:pt idx="52">
                  <c:v>1897</c:v>
                </c:pt>
                <c:pt idx="53">
                  <c:v>1898</c:v>
                </c:pt>
                <c:pt idx="54">
                  <c:v>1899</c:v>
                </c:pt>
                <c:pt idx="55">
                  <c:v>1900</c:v>
                </c:pt>
                <c:pt idx="56">
                  <c:v>1901</c:v>
                </c:pt>
                <c:pt idx="57">
                  <c:v>1902</c:v>
                </c:pt>
                <c:pt idx="58">
                  <c:v>1903</c:v>
                </c:pt>
                <c:pt idx="59">
                  <c:v>1904</c:v>
                </c:pt>
                <c:pt idx="60">
                  <c:v>1905</c:v>
                </c:pt>
                <c:pt idx="61">
                  <c:v>1906</c:v>
                </c:pt>
                <c:pt idx="62">
                  <c:v>1907</c:v>
                </c:pt>
                <c:pt idx="63">
                  <c:v>1908</c:v>
                </c:pt>
                <c:pt idx="64">
                  <c:v>1909</c:v>
                </c:pt>
                <c:pt idx="65">
                  <c:v>1910</c:v>
                </c:pt>
                <c:pt idx="66">
                  <c:v>1911</c:v>
                </c:pt>
                <c:pt idx="67">
                  <c:v>1912</c:v>
                </c:pt>
                <c:pt idx="68">
                  <c:v>1913</c:v>
                </c:pt>
                <c:pt idx="69">
                  <c:v>1914</c:v>
                </c:pt>
                <c:pt idx="70">
                  <c:v>1915</c:v>
                </c:pt>
                <c:pt idx="71">
                  <c:v>1916</c:v>
                </c:pt>
                <c:pt idx="72">
                  <c:v>1917</c:v>
                </c:pt>
                <c:pt idx="73">
                  <c:v>1918</c:v>
                </c:pt>
                <c:pt idx="74">
                  <c:v>1919</c:v>
                </c:pt>
                <c:pt idx="75">
                  <c:v>1920</c:v>
                </c:pt>
                <c:pt idx="76">
                  <c:v>1921</c:v>
                </c:pt>
                <c:pt idx="77">
                  <c:v>1922</c:v>
                </c:pt>
                <c:pt idx="78">
                  <c:v>1923</c:v>
                </c:pt>
                <c:pt idx="79">
                  <c:v>1924</c:v>
                </c:pt>
                <c:pt idx="80">
                  <c:v>1925</c:v>
                </c:pt>
                <c:pt idx="81">
                  <c:v>1926</c:v>
                </c:pt>
                <c:pt idx="82">
                  <c:v>1927</c:v>
                </c:pt>
                <c:pt idx="83">
                  <c:v>1928</c:v>
                </c:pt>
                <c:pt idx="84">
                  <c:v>1929</c:v>
                </c:pt>
                <c:pt idx="85">
                  <c:v>1930</c:v>
                </c:pt>
                <c:pt idx="86">
                  <c:v>1931</c:v>
                </c:pt>
                <c:pt idx="87">
                  <c:v>1932</c:v>
                </c:pt>
                <c:pt idx="88">
                  <c:v>1933</c:v>
                </c:pt>
                <c:pt idx="89">
                  <c:v>1934</c:v>
                </c:pt>
                <c:pt idx="90">
                  <c:v>1935</c:v>
                </c:pt>
                <c:pt idx="91">
                  <c:v>1936</c:v>
                </c:pt>
                <c:pt idx="92">
                  <c:v>1937</c:v>
                </c:pt>
                <c:pt idx="93">
                  <c:v>1938</c:v>
                </c:pt>
                <c:pt idx="94">
                  <c:v>1939</c:v>
                </c:pt>
                <c:pt idx="95">
                  <c:v>1940</c:v>
                </c:pt>
                <c:pt idx="96">
                  <c:v>1941</c:v>
                </c:pt>
                <c:pt idx="97">
                  <c:v>1942</c:v>
                </c:pt>
                <c:pt idx="98">
                  <c:v>1943</c:v>
                </c:pt>
                <c:pt idx="99">
                  <c:v>1944</c:v>
                </c:pt>
                <c:pt idx="100">
                  <c:v>1945</c:v>
                </c:pt>
                <c:pt idx="101">
                  <c:v>1946</c:v>
                </c:pt>
                <c:pt idx="102">
                  <c:v>1947</c:v>
                </c:pt>
                <c:pt idx="103">
                  <c:v>1948</c:v>
                </c:pt>
                <c:pt idx="104">
                  <c:v>1949</c:v>
                </c:pt>
                <c:pt idx="105">
                  <c:v>1950</c:v>
                </c:pt>
                <c:pt idx="106">
                  <c:v>1951</c:v>
                </c:pt>
                <c:pt idx="107">
                  <c:v>1952</c:v>
                </c:pt>
                <c:pt idx="108">
                  <c:v>1953</c:v>
                </c:pt>
                <c:pt idx="109">
                  <c:v>1954</c:v>
                </c:pt>
                <c:pt idx="110">
                  <c:v>1955</c:v>
                </c:pt>
                <c:pt idx="111">
                  <c:v>1956</c:v>
                </c:pt>
                <c:pt idx="112">
                  <c:v>1957</c:v>
                </c:pt>
                <c:pt idx="113">
                  <c:v>1958</c:v>
                </c:pt>
                <c:pt idx="114">
                  <c:v>1959</c:v>
                </c:pt>
                <c:pt idx="115">
                  <c:v>1960</c:v>
                </c:pt>
                <c:pt idx="116">
                  <c:v>1961</c:v>
                </c:pt>
                <c:pt idx="117">
                  <c:v>1962</c:v>
                </c:pt>
                <c:pt idx="118">
                  <c:v>1963</c:v>
                </c:pt>
                <c:pt idx="119">
                  <c:v>1964</c:v>
                </c:pt>
                <c:pt idx="120">
                  <c:v>1965</c:v>
                </c:pt>
                <c:pt idx="121">
                  <c:v>1966</c:v>
                </c:pt>
                <c:pt idx="122">
                  <c:v>1967</c:v>
                </c:pt>
                <c:pt idx="123">
                  <c:v>1968</c:v>
                </c:pt>
                <c:pt idx="124">
                  <c:v>1969</c:v>
                </c:pt>
                <c:pt idx="125">
                  <c:v>1970</c:v>
                </c:pt>
                <c:pt idx="126">
                  <c:v>1971</c:v>
                </c:pt>
                <c:pt idx="127">
                  <c:v>1972</c:v>
                </c:pt>
                <c:pt idx="128">
                  <c:v>1973</c:v>
                </c:pt>
                <c:pt idx="129">
                  <c:v>1974</c:v>
                </c:pt>
                <c:pt idx="130">
                  <c:v>1975</c:v>
                </c:pt>
                <c:pt idx="131">
                  <c:v>1976</c:v>
                </c:pt>
                <c:pt idx="132">
                  <c:v>1977</c:v>
                </c:pt>
                <c:pt idx="133">
                  <c:v>1978</c:v>
                </c:pt>
                <c:pt idx="134">
                  <c:v>1979</c:v>
                </c:pt>
                <c:pt idx="135">
                  <c:v>1980</c:v>
                </c:pt>
                <c:pt idx="136">
                  <c:v>1981</c:v>
                </c:pt>
                <c:pt idx="137">
                  <c:v>1982</c:v>
                </c:pt>
                <c:pt idx="138">
                  <c:v>1983</c:v>
                </c:pt>
                <c:pt idx="139">
                  <c:v>1984</c:v>
                </c:pt>
                <c:pt idx="140">
                  <c:v>1985</c:v>
                </c:pt>
                <c:pt idx="141">
                  <c:v>1986</c:v>
                </c:pt>
                <c:pt idx="142">
                  <c:v>1987</c:v>
                </c:pt>
                <c:pt idx="143">
                  <c:v>1988</c:v>
                </c:pt>
                <c:pt idx="144">
                  <c:v>1989</c:v>
                </c:pt>
                <c:pt idx="145">
                  <c:v>1990</c:v>
                </c:pt>
                <c:pt idx="146">
                  <c:v>1991</c:v>
                </c:pt>
                <c:pt idx="147">
                  <c:v>1992</c:v>
                </c:pt>
                <c:pt idx="148">
                  <c:v>1993</c:v>
                </c:pt>
                <c:pt idx="149">
                  <c:v>1994</c:v>
                </c:pt>
                <c:pt idx="150">
                  <c:v>1995</c:v>
                </c:pt>
                <c:pt idx="151">
                  <c:v>1996</c:v>
                </c:pt>
                <c:pt idx="152">
                  <c:v>1997</c:v>
                </c:pt>
                <c:pt idx="153">
                  <c:v>1998</c:v>
                </c:pt>
                <c:pt idx="154">
                  <c:v>1999</c:v>
                </c:pt>
                <c:pt idx="155">
                  <c:v>2000</c:v>
                </c:pt>
                <c:pt idx="156">
                  <c:v>2001</c:v>
                </c:pt>
                <c:pt idx="157">
                  <c:v>2002</c:v>
                </c:pt>
                <c:pt idx="158">
                  <c:v>2003</c:v>
                </c:pt>
                <c:pt idx="159">
                  <c:v>2004</c:v>
                </c:pt>
                <c:pt idx="160">
                  <c:v>2005</c:v>
                </c:pt>
                <c:pt idx="161">
                  <c:v>2006</c:v>
                </c:pt>
                <c:pt idx="162">
                  <c:v>2007</c:v>
                </c:pt>
                <c:pt idx="163">
                  <c:v>2008</c:v>
                </c:pt>
                <c:pt idx="164">
                  <c:v>2009</c:v>
                </c:pt>
                <c:pt idx="165">
                  <c:v>2010</c:v>
                </c:pt>
                <c:pt idx="166">
                  <c:v>2011</c:v>
                </c:pt>
              </c:numCache>
            </c:numRef>
          </c:cat>
          <c:val>
            <c:numRef>
              <c:f>Graph!$B$5:$B$171</c:f>
              <c:numCache>
                <c:formatCode>0.00</c:formatCode>
                <c:ptCount val="167"/>
                <c:pt idx="0">
                  <c:v>1.4764492753621901</c:v>
                </c:pt>
                <c:pt idx="1">
                  <c:v>1.4764492753621901</c:v>
                </c:pt>
                <c:pt idx="2">
                  <c:v>1.5896739130433499</c:v>
                </c:pt>
                <c:pt idx="3">
                  <c:v>1.70289855072451</c:v>
                </c:pt>
                <c:pt idx="4">
                  <c:v>1.70289855072451</c:v>
                </c:pt>
                <c:pt idx="5">
                  <c:v>1.8161231884056701</c:v>
                </c:pt>
                <c:pt idx="6">
                  <c:v>2.0425724637679998</c:v>
                </c:pt>
                <c:pt idx="7">
                  <c:v>2.0991847826085599</c:v>
                </c:pt>
                <c:pt idx="8">
                  <c:v>2.2690217391303098</c:v>
                </c:pt>
                <c:pt idx="9">
                  <c:v>2.3822463768114699</c:v>
                </c:pt>
                <c:pt idx="10">
                  <c:v>2.3822463768114699</c:v>
                </c:pt>
                <c:pt idx="11">
                  <c:v>2.3822463768114699</c:v>
                </c:pt>
                <c:pt idx="12">
                  <c:v>2.3822463768114699</c:v>
                </c:pt>
                <c:pt idx="13">
                  <c:v>2.3822463768114699</c:v>
                </c:pt>
                <c:pt idx="14">
                  <c:v>2.3822463768114699</c:v>
                </c:pt>
                <c:pt idx="15">
                  <c:v>2.3822463768114699</c:v>
                </c:pt>
                <c:pt idx="16">
                  <c:v>2.2690217391303098</c:v>
                </c:pt>
                <c:pt idx="17">
                  <c:v>2.1557971014491599</c:v>
                </c:pt>
                <c:pt idx="18">
                  <c:v>1.92934782608683</c:v>
                </c:pt>
                <c:pt idx="19">
                  <c:v>1.92934782608683</c:v>
                </c:pt>
                <c:pt idx="20">
                  <c:v>1.92934782608683</c:v>
                </c:pt>
                <c:pt idx="21">
                  <c:v>1.92934782608683</c:v>
                </c:pt>
                <c:pt idx="22">
                  <c:v>1.92934782608683</c:v>
                </c:pt>
                <c:pt idx="23">
                  <c:v>1.92934782608683</c:v>
                </c:pt>
                <c:pt idx="24">
                  <c:v>1.92934782608683</c:v>
                </c:pt>
                <c:pt idx="25">
                  <c:v>1.92934782608683</c:v>
                </c:pt>
                <c:pt idx="26">
                  <c:v>1.8161231884056701</c:v>
                </c:pt>
                <c:pt idx="27">
                  <c:v>1.92934782608683</c:v>
                </c:pt>
                <c:pt idx="28">
                  <c:v>2.1557971014491599</c:v>
                </c:pt>
                <c:pt idx="29">
                  <c:v>2.1557971014491599</c:v>
                </c:pt>
                <c:pt idx="30">
                  <c:v>2.1557971014491599</c:v>
                </c:pt>
                <c:pt idx="31">
                  <c:v>2.2690217391303098</c:v>
                </c:pt>
                <c:pt idx="32">
                  <c:v>2.2690217391303</c:v>
                </c:pt>
                <c:pt idx="33">
                  <c:v>2.2690217391303</c:v>
                </c:pt>
                <c:pt idx="34">
                  <c:v>2.2690217391303098</c:v>
                </c:pt>
                <c:pt idx="35">
                  <c:v>2.2690217391303098</c:v>
                </c:pt>
                <c:pt idx="36">
                  <c:v>2.3822463768114699</c:v>
                </c:pt>
                <c:pt idx="37">
                  <c:v>2.3822463768114699</c:v>
                </c:pt>
                <c:pt idx="38">
                  <c:v>2.3822463768114699</c:v>
                </c:pt>
                <c:pt idx="39">
                  <c:v>2.3822463768114699</c:v>
                </c:pt>
                <c:pt idx="40">
                  <c:v>2.3822463768114699</c:v>
                </c:pt>
                <c:pt idx="41">
                  <c:v>2.3822463768114699</c:v>
                </c:pt>
                <c:pt idx="42">
                  <c:v>2.3822463768114699</c:v>
                </c:pt>
                <c:pt idx="43">
                  <c:v>2.3822463768114699</c:v>
                </c:pt>
                <c:pt idx="44">
                  <c:v>2.3822463768114699</c:v>
                </c:pt>
                <c:pt idx="45">
                  <c:v>2.3822463768114699</c:v>
                </c:pt>
                <c:pt idx="46">
                  <c:v>2.49547101449263</c:v>
                </c:pt>
                <c:pt idx="47">
                  <c:v>2.49547101449263</c:v>
                </c:pt>
                <c:pt idx="48">
                  <c:v>2.49547101449263</c:v>
                </c:pt>
                <c:pt idx="49">
                  <c:v>2.49547101449263</c:v>
                </c:pt>
                <c:pt idx="50">
                  <c:v>2.49547101449263</c:v>
                </c:pt>
                <c:pt idx="51">
                  <c:v>2.49547101449263</c:v>
                </c:pt>
                <c:pt idx="52">
                  <c:v>2.49547101449263</c:v>
                </c:pt>
                <c:pt idx="53">
                  <c:v>2.49547101449263</c:v>
                </c:pt>
                <c:pt idx="54">
                  <c:v>2.3822463768114699</c:v>
                </c:pt>
                <c:pt idx="55">
                  <c:v>2.4954710144926202</c:v>
                </c:pt>
                <c:pt idx="56">
                  <c:v>2.4954710144926202</c:v>
                </c:pt>
                <c:pt idx="57">
                  <c:v>2.4954710144926202</c:v>
                </c:pt>
                <c:pt idx="58">
                  <c:v>2.83514492753612</c:v>
                </c:pt>
                <c:pt idx="59">
                  <c:v>2.83514492753612</c:v>
                </c:pt>
                <c:pt idx="60">
                  <c:v>2.83514492753612</c:v>
                </c:pt>
                <c:pt idx="61">
                  <c:v>3.06159420289843</c:v>
                </c:pt>
                <c:pt idx="62">
                  <c:v>3.06159420289843</c:v>
                </c:pt>
                <c:pt idx="63">
                  <c:v>3.06159420289843</c:v>
                </c:pt>
                <c:pt idx="64">
                  <c:v>3.06159420289843</c:v>
                </c:pt>
                <c:pt idx="65">
                  <c:v>3.2880434782607502</c:v>
                </c:pt>
                <c:pt idx="66">
                  <c:v>3.2880434782607502</c:v>
                </c:pt>
                <c:pt idx="67">
                  <c:v>3.06159420289843</c:v>
                </c:pt>
                <c:pt idx="68">
                  <c:v>2.9483695652172699</c:v>
                </c:pt>
                <c:pt idx="69">
                  <c:v>2.6086956521737901</c:v>
                </c:pt>
                <c:pt idx="70">
                  <c:v>2.6086956521737901</c:v>
                </c:pt>
                <c:pt idx="71">
                  <c:v>2.49547101449263</c:v>
                </c:pt>
                <c:pt idx="72">
                  <c:v>2.49547101449263</c:v>
                </c:pt>
                <c:pt idx="73">
                  <c:v>2.49547101449263</c:v>
                </c:pt>
                <c:pt idx="74">
                  <c:v>2.49547101449263</c:v>
                </c:pt>
                <c:pt idx="75">
                  <c:v>2.49547101449263</c:v>
                </c:pt>
                <c:pt idx="76">
                  <c:v>2.3822463768114699</c:v>
                </c:pt>
                <c:pt idx="77">
                  <c:v>2.7219202898549502</c:v>
                </c:pt>
                <c:pt idx="78">
                  <c:v>2.7219202898549502</c:v>
                </c:pt>
                <c:pt idx="79">
                  <c:v>2.83514492753612</c:v>
                </c:pt>
                <c:pt idx="80">
                  <c:v>2.83514492753612</c:v>
                </c:pt>
                <c:pt idx="81">
                  <c:v>2.6086956521737901</c:v>
                </c:pt>
                <c:pt idx="82">
                  <c:v>2.7219202898549502</c:v>
                </c:pt>
                <c:pt idx="83">
                  <c:v>2.7219202898549502</c:v>
                </c:pt>
                <c:pt idx="84">
                  <c:v>2.7219202898549502</c:v>
                </c:pt>
                <c:pt idx="85">
                  <c:v>2.7219202898549502</c:v>
                </c:pt>
                <c:pt idx="86">
                  <c:v>2.83514492753612</c:v>
                </c:pt>
                <c:pt idx="87">
                  <c:v>2.83514492753612</c:v>
                </c:pt>
                <c:pt idx="88">
                  <c:v>3.06159420289843</c:v>
                </c:pt>
                <c:pt idx="89">
                  <c:v>3.06159420289843</c:v>
                </c:pt>
                <c:pt idx="90">
                  <c:v>2.9483695652172699</c:v>
                </c:pt>
                <c:pt idx="91">
                  <c:v>2.9483695652172699</c:v>
                </c:pt>
                <c:pt idx="92">
                  <c:v>2.9483695652172699</c:v>
                </c:pt>
                <c:pt idx="93">
                  <c:v>3.1748188405795901</c:v>
                </c:pt>
                <c:pt idx="94">
                  <c:v>3.1748188405795901</c:v>
                </c:pt>
                <c:pt idx="95">
                  <c:v>3.2880434782607502</c:v>
                </c:pt>
                <c:pt idx="96">
                  <c:v>3.06159420289843</c:v>
                </c:pt>
                <c:pt idx="97">
                  <c:v>3.06159420289843</c:v>
                </c:pt>
                <c:pt idx="98">
                  <c:v>3.06159420289843</c:v>
                </c:pt>
                <c:pt idx="99">
                  <c:v>3.1748188405795901</c:v>
                </c:pt>
                <c:pt idx="100">
                  <c:v>3.1748188405795901</c:v>
                </c:pt>
                <c:pt idx="101">
                  <c:v>3.1748188405795901</c:v>
                </c:pt>
                <c:pt idx="102">
                  <c:v>3.5144927536230699</c:v>
                </c:pt>
                <c:pt idx="103">
                  <c:v>3.62771739130423</c:v>
                </c:pt>
                <c:pt idx="104">
                  <c:v>3.7409420289853901</c:v>
                </c:pt>
                <c:pt idx="105">
                  <c:v>3.8541666666665502</c:v>
                </c:pt>
                <c:pt idx="106">
                  <c:v>4.6467391304346597</c:v>
                </c:pt>
                <c:pt idx="107">
                  <c:v>4.8731884057969896</c:v>
                </c:pt>
                <c:pt idx="108">
                  <c:v>4.8731884057969896</c:v>
                </c:pt>
                <c:pt idx="109">
                  <c:v>5.2128623188404699</c:v>
                </c:pt>
                <c:pt idx="110">
                  <c:v>5.2128623188404699</c:v>
                </c:pt>
                <c:pt idx="111">
                  <c:v>5.4393115942027901</c:v>
                </c:pt>
                <c:pt idx="112">
                  <c:v>5.4393115942027901</c:v>
                </c:pt>
                <c:pt idx="113">
                  <c:v>5.6657608695651103</c:v>
                </c:pt>
                <c:pt idx="114">
                  <c:v>5.6657608695651103</c:v>
                </c:pt>
                <c:pt idx="115">
                  <c:v>5.3260869565216202</c:v>
                </c:pt>
                <c:pt idx="116">
                  <c:v>5.5525362318839502</c:v>
                </c:pt>
                <c:pt idx="117">
                  <c:v>5.6657608695651103</c:v>
                </c:pt>
                <c:pt idx="118">
                  <c:v>5.6657608695651103</c:v>
                </c:pt>
                <c:pt idx="119">
                  <c:v>5.6657608695651103</c:v>
                </c:pt>
                <c:pt idx="120">
                  <c:v>5.6657608695651103</c:v>
                </c:pt>
                <c:pt idx="121">
                  <c:v>5.6657608695651103</c:v>
                </c:pt>
                <c:pt idx="122">
                  <c:v>5.6657608695651103</c:v>
                </c:pt>
                <c:pt idx="123">
                  <c:v>5.7789855072462597</c:v>
                </c:pt>
                <c:pt idx="124">
                  <c:v>5.6657608695651103</c:v>
                </c:pt>
                <c:pt idx="125">
                  <c:v>5.6657608695651103</c:v>
                </c:pt>
                <c:pt idx="126">
                  <c:v>5.2128623188404699</c:v>
                </c:pt>
                <c:pt idx="127">
                  <c:v>5.2128623188404699</c:v>
                </c:pt>
                <c:pt idx="128">
                  <c:v>4.9864130434781497</c:v>
                </c:pt>
                <c:pt idx="129">
                  <c:v>4.8731884057969896</c:v>
                </c:pt>
                <c:pt idx="130">
                  <c:v>4.8731884057969896</c:v>
                </c:pt>
                <c:pt idx="131">
                  <c:v>4.8731884057969896</c:v>
                </c:pt>
                <c:pt idx="132">
                  <c:v>4.9864130434781497</c:v>
                </c:pt>
                <c:pt idx="133">
                  <c:v>4.9864130434781497</c:v>
                </c:pt>
                <c:pt idx="134">
                  <c:v>4.7599637681158304</c:v>
                </c:pt>
                <c:pt idx="135">
                  <c:v>4.4202898550723502</c:v>
                </c:pt>
                <c:pt idx="136">
                  <c:v>4.5335144927535103</c:v>
                </c:pt>
                <c:pt idx="137">
                  <c:v>4.5335144927535103</c:v>
                </c:pt>
                <c:pt idx="138">
                  <c:v>5.0996376811593098</c:v>
                </c:pt>
                <c:pt idx="139">
                  <c:v>5.3260869565216202</c:v>
                </c:pt>
                <c:pt idx="140">
                  <c:v>5.4393115942027901</c:v>
                </c:pt>
                <c:pt idx="141">
                  <c:v>5.4393115942027901</c:v>
                </c:pt>
                <c:pt idx="142">
                  <c:v>5.5525362318839502</c:v>
                </c:pt>
                <c:pt idx="143">
                  <c:v>5.6657608695651103</c:v>
                </c:pt>
                <c:pt idx="144">
                  <c:v>5.6657608695651103</c:v>
                </c:pt>
                <c:pt idx="145">
                  <c:v>5.3260869565216202</c:v>
                </c:pt>
                <c:pt idx="146">
                  <c:v>6.0054347826085897</c:v>
                </c:pt>
                <c:pt idx="147">
                  <c:v>6.0054347826085897</c:v>
                </c:pt>
                <c:pt idx="148">
                  <c:v>6.1186594202897497</c:v>
                </c:pt>
                <c:pt idx="149">
                  <c:v>5.8922101449274296</c:v>
                </c:pt>
                <c:pt idx="150">
                  <c:v>5.4393115942027901</c:v>
                </c:pt>
                <c:pt idx="151">
                  <c:v>5.4393115942027901</c:v>
                </c:pt>
                <c:pt idx="152">
                  <c:v>5.3260869565216202</c:v>
                </c:pt>
                <c:pt idx="153">
                  <c:v>5.1902173913042402</c:v>
                </c:pt>
                <c:pt idx="154">
                  <c:v>5.1902173913042402</c:v>
                </c:pt>
                <c:pt idx="155">
                  <c:v>5.0543478260868504</c:v>
                </c:pt>
                <c:pt idx="156">
                  <c:v>4.9184782608694597</c:v>
                </c:pt>
                <c:pt idx="157">
                  <c:v>4.5108695652172797</c:v>
                </c:pt>
                <c:pt idx="158">
                  <c:v>3.83152173913032</c:v>
                </c:pt>
                <c:pt idx="159">
                  <c:v>3.6956521739129302</c:v>
                </c:pt>
                <c:pt idx="160">
                  <c:v>3.55978260869554</c:v>
                </c:pt>
                <c:pt idx="161">
                  <c:v>3.6956521739129302</c:v>
                </c:pt>
                <c:pt idx="162">
                  <c:v>3.55978260869554</c:v>
                </c:pt>
                <c:pt idx="163">
                  <c:v>3.55978260869554</c:v>
                </c:pt>
                <c:pt idx="164">
                  <c:v>3.4239130434781502</c:v>
                </c:pt>
                <c:pt idx="165">
                  <c:v>3.1521739130433599</c:v>
                </c:pt>
                <c:pt idx="166">
                  <c:v>3.1521739130433599</c:v>
                </c:pt>
              </c:numCache>
            </c:numRef>
          </c:val>
          <c:extLst>
            <c:ext xmlns:c16="http://schemas.microsoft.com/office/drawing/2014/chart" uri="{C3380CC4-5D6E-409C-BE32-E72D297353CC}">
              <c16:uniqueId val="{00000000-F081-4D89-8AC8-0905E4E48DC2}"/>
            </c:ext>
          </c:extLst>
        </c:ser>
        <c:ser>
          <c:idx val="1"/>
          <c:order val="1"/>
          <c:tx>
            <c:strRef>
              <c:f>Graph!$C$4</c:f>
              <c:strCache>
                <c:ptCount val="1"/>
                <c:pt idx="0">
                  <c:v>Fossil fuels, cement and flaring</c:v>
                </c:pt>
              </c:strCache>
            </c:strRef>
          </c:tx>
          <c:spPr>
            <a:solidFill>
              <a:schemeClr val="bg2">
                <a:lumMod val="50000"/>
              </a:schemeClr>
            </a:solidFill>
            <a:ln>
              <a:noFill/>
            </a:ln>
            <a:effectLst/>
          </c:spPr>
          <c:cat>
            <c:numRef>
              <c:f>Graph!$A$5:$A$171</c:f>
              <c:numCache>
                <c:formatCode>General</c:formatCode>
                <c:ptCount val="167"/>
                <c:pt idx="0">
                  <c:v>1845</c:v>
                </c:pt>
                <c:pt idx="1">
                  <c:v>1846</c:v>
                </c:pt>
                <c:pt idx="2">
                  <c:v>1847</c:v>
                </c:pt>
                <c:pt idx="3">
                  <c:v>1848</c:v>
                </c:pt>
                <c:pt idx="4">
                  <c:v>1849</c:v>
                </c:pt>
                <c:pt idx="5">
                  <c:v>1850</c:v>
                </c:pt>
                <c:pt idx="6">
                  <c:v>1851</c:v>
                </c:pt>
                <c:pt idx="7">
                  <c:v>1852</c:v>
                </c:pt>
                <c:pt idx="8">
                  <c:v>1853</c:v>
                </c:pt>
                <c:pt idx="9">
                  <c:v>1854</c:v>
                </c:pt>
                <c:pt idx="10">
                  <c:v>1855</c:v>
                </c:pt>
                <c:pt idx="11">
                  <c:v>1856</c:v>
                </c:pt>
                <c:pt idx="12">
                  <c:v>1857</c:v>
                </c:pt>
                <c:pt idx="13">
                  <c:v>1858</c:v>
                </c:pt>
                <c:pt idx="14">
                  <c:v>1859</c:v>
                </c:pt>
                <c:pt idx="15">
                  <c:v>1860</c:v>
                </c:pt>
                <c:pt idx="16">
                  <c:v>1861</c:v>
                </c:pt>
                <c:pt idx="17">
                  <c:v>1862</c:v>
                </c:pt>
                <c:pt idx="18">
                  <c:v>1863</c:v>
                </c:pt>
                <c:pt idx="19">
                  <c:v>1864</c:v>
                </c:pt>
                <c:pt idx="20">
                  <c:v>1865</c:v>
                </c:pt>
                <c:pt idx="21">
                  <c:v>1866</c:v>
                </c:pt>
                <c:pt idx="22">
                  <c:v>1867</c:v>
                </c:pt>
                <c:pt idx="23">
                  <c:v>1868</c:v>
                </c:pt>
                <c:pt idx="24">
                  <c:v>1869</c:v>
                </c:pt>
                <c:pt idx="25">
                  <c:v>1870</c:v>
                </c:pt>
                <c:pt idx="26">
                  <c:v>1871</c:v>
                </c:pt>
                <c:pt idx="27">
                  <c:v>1872</c:v>
                </c:pt>
                <c:pt idx="28">
                  <c:v>1873</c:v>
                </c:pt>
                <c:pt idx="29">
                  <c:v>1874</c:v>
                </c:pt>
                <c:pt idx="30">
                  <c:v>1875</c:v>
                </c:pt>
                <c:pt idx="31">
                  <c:v>1876</c:v>
                </c:pt>
                <c:pt idx="32">
                  <c:v>1877</c:v>
                </c:pt>
                <c:pt idx="33">
                  <c:v>1878</c:v>
                </c:pt>
                <c:pt idx="34">
                  <c:v>1879</c:v>
                </c:pt>
                <c:pt idx="35">
                  <c:v>1880</c:v>
                </c:pt>
                <c:pt idx="36">
                  <c:v>1881</c:v>
                </c:pt>
                <c:pt idx="37">
                  <c:v>1882</c:v>
                </c:pt>
                <c:pt idx="38">
                  <c:v>1883</c:v>
                </c:pt>
                <c:pt idx="39">
                  <c:v>1884</c:v>
                </c:pt>
                <c:pt idx="40">
                  <c:v>1885</c:v>
                </c:pt>
                <c:pt idx="41">
                  <c:v>1886</c:v>
                </c:pt>
                <c:pt idx="42">
                  <c:v>1887</c:v>
                </c:pt>
                <c:pt idx="43">
                  <c:v>1888</c:v>
                </c:pt>
                <c:pt idx="44">
                  <c:v>1889</c:v>
                </c:pt>
                <c:pt idx="45">
                  <c:v>1890</c:v>
                </c:pt>
                <c:pt idx="46">
                  <c:v>1891</c:v>
                </c:pt>
                <c:pt idx="47">
                  <c:v>1892</c:v>
                </c:pt>
                <c:pt idx="48">
                  <c:v>1893</c:v>
                </c:pt>
                <c:pt idx="49">
                  <c:v>1894</c:v>
                </c:pt>
                <c:pt idx="50">
                  <c:v>1895</c:v>
                </c:pt>
                <c:pt idx="51">
                  <c:v>1896</c:v>
                </c:pt>
                <c:pt idx="52">
                  <c:v>1897</c:v>
                </c:pt>
                <c:pt idx="53">
                  <c:v>1898</c:v>
                </c:pt>
                <c:pt idx="54">
                  <c:v>1899</c:v>
                </c:pt>
                <c:pt idx="55">
                  <c:v>1900</c:v>
                </c:pt>
                <c:pt idx="56">
                  <c:v>1901</c:v>
                </c:pt>
                <c:pt idx="57">
                  <c:v>1902</c:v>
                </c:pt>
                <c:pt idx="58">
                  <c:v>1903</c:v>
                </c:pt>
                <c:pt idx="59">
                  <c:v>1904</c:v>
                </c:pt>
                <c:pt idx="60">
                  <c:v>1905</c:v>
                </c:pt>
                <c:pt idx="61">
                  <c:v>1906</c:v>
                </c:pt>
                <c:pt idx="62">
                  <c:v>1907</c:v>
                </c:pt>
                <c:pt idx="63">
                  <c:v>1908</c:v>
                </c:pt>
                <c:pt idx="64">
                  <c:v>1909</c:v>
                </c:pt>
                <c:pt idx="65">
                  <c:v>1910</c:v>
                </c:pt>
                <c:pt idx="66">
                  <c:v>1911</c:v>
                </c:pt>
                <c:pt idx="67">
                  <c:v>1912</c:v>
                </c:pt>
                <c:pt idx="68">
                  <c:v>1913</c:v>
                </c:pt>
                <c:pt idx="69">
                  <c:v>1914</c:v>
                </c:pt>
                <c:pt idx="70">
                  <c:v>1915</c:v>
                </c:pt>
                <c:pt idx="71">
                  <c:v>1916</c:v>
                </c:pt>
                <c:pt idx="72">
                  <c:v>1917</c:v>
                </c:pt>
                <c:pt idx="73">
                  <c:v>1918</c:v>
                </c:pt>
                <c:pt idx="74">
                  <c:v>1919</c:v>
                </c:pt>
                <c:pt idx="75">
                  <c:v>1920</c:v>
                </c:pt>
                <c:pt idx="76">
                  <c:v>1921</c:v>
                </c:pt>
                <c:pt idx="77">
                  <c:v>1922</c:v>
                </c:pt>
                <c:pt idx="78">
                  <c:v>1923</c:v>
                </c:pt>
                <c:pt idx="79">
                  <c:v>1924</c:v>
                </c:pt>
                <c:pt idx="80">
                  <c:v>1925</c:v>
                </c:pt>
                <c:pt idx="81">
                  <c:v>1926</c:v>
                </c:pt>
                <c:pt idx="82">
                  <c:v>1927</c:v>
                </c:pt>
                <c:pt idx="83">
                  <c:v>1928</c:v>
                </c:pt>
                <c:pt idx="84">
                  <c:v>1929</c:v>
                </c:pt>
                <c:pt idx="85">
                  <c:v>1930</c:v>
                </c:pt>
                <c:pt idx="86">
                  <c:v>1931</c:v>
                </c:pt>
                <c:pt idx="87">
                  <c:v>1932</c:v>
                </c:pt>
                <c:pt idx="88">
                  <c:v>1933</c:v>
                </c:pt>
                <c:pt idx="89">
                  <c:v>1934</c:v>
                </c:pt>
                <c:pt idx="90">
                  <c:v>1935</c:v>
                </c:pt>
                <c:pt idx="91">
                  <c:v>1936</c:v>
                </c:pt>
                <c:pt idx="92">
                  <c:v>1937</c:v>
                </c:pt>
                <c:pt idx="93">
                  <c:v>1938</c:v>
                </c:pt>
                <c:pt idx="94">
                  <c:v>1939</c:v>
                </c:pt>
                <c:pt idx="95">
                  <c:v>1940</c:v>
                </c:pt>
                <c:pt idx="96">
                  <c:v>1941</c:v>
                </c:pt>
                <c:pt idx="97">
                  <c:v>1942</c:v>
                </c:pt>
                <c:pt idx="98">
                  <c:v>1943</c:v>
                </c:pt>
                <c:pt idx="99">
                  <c:v>1944</c:v>
                </c:pt>
                <c:pt idx="100">
                  <c:v>1945</c:v>
                </c:pt>
                <c:pt idx="101">
                  <c:v>1946</c:v>
                </c:pt>
                <c:pt idx="102">
                  <c:v>1947</c:v>
                </c:pt>
                <c:pt idx="103">
                  <c:v>1948</c:v>
                </c:pt>
                <c:pt idx="104">
                  <c:v>1949</c:v>
                </c:pt>
                <c:pt idx="105">
                  <c:v>1950</c:v>
                </c:pt>
                <c:pt idx="106">
                  <c:v>1951</c:v>
                </c:pt>
                <c:pt idx="107">
                  <c:v>1952</c:v>
                </c:pt>
                <c:pt idx="108">
                  <c:v>1953</c:v>
                </c:pt>
                <c:pt idx="109">
                  <c:v>1954</c:v>
                </c:pt>
                <c:pt idx="110">
                  <c:v>1955</c:v>
                </c:pt>
                <c:pt idx="111">
                  <c:v>1956</c:v>
                </c:pt>
                <c:pt idx="112">
                  <c:v>1957</c:v>
                </c:pt>
                <c:pt idx="113">
                  <c:v>1958</c:v>
                </c:pt>
                <c:pt idx="114">
                  <c:v>1959</c:v>
                </c:pt>
                <c:pt idx="115">
                  <c:v>1960</c:v>
                </c:pt>
                <c:pt idx="116">
                  <c:v>1961</c:v>
                </c:pt>
                <c:pt idx="117">
                  <c:v>1962</c:v>
                </c:pt>
                <c:pt idx="118">
                  <c:v>1963</c:v>
                </c:pt>
                <c:pt idx="119">
                  <c:v>1964</c:v>
                </c:pt>
                <c:pt idx="120">
                  <c:v>1965</c:v>
                </c:pt>
                <c:pt idx="121">
                  <c:v>1966</c:v>
                </c:pt>
                <c:pt idx="122">
                  <c:v>1967</c:v>
                </c:pt>
                <c:pt idx="123">
                  <c:v>1968</c:v>
                </c:pt>
                <c:pt idx="124">
                  <c:v>1969</c:v>
                </c:pt>
                <c:pt idx="125">
                  <c:v>1970</c:v>
                </c:pt>
                <c:pt idx="126">
                  <c:v>1971</c:v>
                </c:pt>
                <c:pt idx="127">
                  <c:v>1972</c:v>
                </c:pt>
                <c:pt idx="128">
                  <c:v>1973</c:v>
                </c:pt>
                <c:pt idx="129">
                  <c:v>1974</c:v>
                </c:pt>
                <c:pt idx="130">
                  <c:v>1975</c:v>
                </c:pt>
                <c:pt idx="131">
                  <c:v>1976</c:v>
                </c:pt>
                <c:pt idx="132">
                  <c:v>1977</c:v>
                </c:pt>
                <c:pt idx="133">
                  <c:v>1978</c:v>
                </c:pt>
                <c:pt idx="134">
                  <c:v>1979</c:v>
                </c:pt>
                <c:pt idx="135">
                  <c:v>1980</c:v>
                </c:pt>
                <c:pt idx="136">
                  <c:v>1981</c:v>
                </c:pt>
                <c:pt idx="137">
                  <c:v>1982</c:v>
                </c:pt>
                <c:pt idx="138">
                  <c:v>1983</c:v>
                </c:pt>
                <c:pt idx="139">
                  <c:v>1984</c:v>
                </c:pt>
                <c:pt idx="140">
                  <c:v>1985</c:v>
                </c:pt>
                <c:pt idx="141">
                  <c:v>1986</c:v>
                </c:pt>
                <c:pt idx="142">
                  <c:v>1987</c:v>
                </c:pt>
                <c:pt idx="143">
                  <c:v>1988</c:v>
                </c:pt>
                <c:pt idx="144">
                  <c:v>1989</c:v>
                </c:pt>
                <c:pt idx="145">
                  <c:v>1990</c:v>
                </c:pt>
                <c:pt idx="146">
                  <c:v>1991</c:v>
                </c:pt>
                <c:pt idx="147">
                  <c:v>1992</c:v>
                </c:pt>
                <c:pt idx="148">
                  <c:v>1993</c:v>
                </c:pt>
                <c:pt idx="149">
                  <c:v>1994</c:v>
                </c:pt>
                <c:pt idx="150">
                  <c:v>1995</c:v>
                </c:pt>
                <c:pt idx="151">
                  <c:v>1996</c:v>
                </c:pt>
                <c:pt idx="152">
                  <c:v>1997</c:v>
                </c:pt>
                <c:pt idx="153">
                  <c:v>1998</c:v>
                </c:pt>
                <c:pt idx="154">
                  <c:v>1999</c:v>
                </c:pt>
                <c:pt idx="155">
                  <c:v>2000</c:v>
                </c:pt>
                <c:pt idx="156">
                  <c:v>2001</c:v>
                </c:pt>
                <c:pt idx="157">
                  <c:v>2002</c:v>
                </c:pt>
                <c:pt idx="158">
                  <c:v>2003</c:v>
                </c:pt>
                <c:pt idx="159">
                  <c:v>2004</c:v>
                </c:pt>
                <c:pt idx="160">
                  <c:v>2005</c:v>
                </c:pt>
                <c:pt idx="161">
                  <c:v>2006</c:v>
                </c:pt>
                <c:pt idx="162">
                  <c:v>2007</c:v>
                </c:pt>
                <c:pt idx="163">
                  <c:v>2008</c:v>
                </c:pt>
                <c:pt idx="164">
                  <c:v>2009</c:v>
                </c:pt>
                <c:pt idx="165">
                  <c:v>2010</c:v>
                </c:pt>
                <c:pt idx="166">
                  <c:v>2011</c:v>
                </c:pt>
              </c:numCache>
            </c:numRef>
          </c:cat>
          <c:val>
            <c:numRef>
              <c:f>Graph!$C$5:$C$171</c:f>
              <c:numCache>
                <c:formatCode>0.00</c:formatCode>
                <c:ptCount val="167"/>
                <c:pt idx="0">
                  <c:v>9.4353864734299853E-2</c:v>
                </c:pt>
                <c:pt idx="1">
                  <c:v>9.4353864734299853E-2</c:v>
                </c:pt>
                <c:pt idx="2">
                  <c:v>0.13838566827698018</c:v>
                </c:pt>
                <c:pt idx="3">
                  <c:v>0.10378925120773008</c:v>
                </c:pt>
                <c:pt idx="4">
                  <c:v>0.10378925120773008</c:v>
                </c:pt>
                <c:pt idx="5">
                  <c:v>0.22644927536231996</c:v>
                </c:pt>
                <c:pt idx="6">
                  <c:v>0.23588466183573997</c:v>
                </c:pt>
                <c:pt idx="7">
                  <c:v>0.25790056360709013</c:v>
                </c:pt>
                <c:pt idx="8">
                  <c:v>0.16669182769726998</c:v>
                </c:pt>
                <c:pt idx="9">
                  <c:v>0.1320954106280201</c:v>
                </c:pt>
                <c:pt idx="10">
                  <c:v>0.11243835547504011</c:v>
                </c:pt>
                <c:pt idx="11">
                  <c:v>0.11243835547504011</c:v>
                </c:pt>
                <c:pt idx="12">
                  <c:v>0.11243835547504011</c:v>
                </c:pt>
                <c:pt idx="13">
                  <c:v>0.22164421743603002</c:v>
                </c:pt>
                <c:pt idx="14">
                  <c:v>0.22164421743603002</c:v>
                </c:pt>
                <c:pt idx="15">
                  <c:v>0.22164421743603002</c:v>
                </c:pt>
                <c:pt idx="16">
                  <c:v>0.33486885511719011</c:v>
                </c:pt>
                <c:pt idx="17">
                  <c:v>0.44809349279833999</c:v>
                </c:pt>
                <c:pt idx="18">
                  <c:v>0.51073397521918995</c:v>
                </c:pt>
                <c:pt idx="19">
                  <c:v>0.45613104423869011</c:v>
                </c:pt>
                <c:pt idx="20">
                  <c:v>0.45613104423869011</c:v>
                </c:pt>
                <c:pt idx="21">
                  <c:v>0.45613104423869011</c:v>
                </c:pt>
                <c:pt idx="22">
                  <c:v>0.40152811325818982</c:v>
                </c:pt>
                <c:pt idx="23">
                  <c:v>0.45613104423869011</c:v>
                </c:pt>
                <c:pt idx="24">
                  <c:v>0.45613104423869011</c:v>
                </c:pt>
                <c:pt idx="25">
                  <c:v>0.45613104423869011</c:v>
                </c:pt>
                <c:pt idx="26">
                  <c:v>0.73316447486132996</c:v>
                </c:pt>
                <c:pt idx="27">
                  <c:v>0.67454276816066994</c:v>
                </c:pt>
                <c:pt idx="28">
                  <c:v>0.61190228573983019</c:v>
                </c:pt>
                <c:pt idx="29">
                  <c:v>0.61190228573983019</c:v>
                </c:pt>
                <c:pt idx="30">
                  <c:v>0.72110814770082987</c:v>
                </c:pt>
                <c:pt idx="31">
                  <c:v>0.60788351001968</c:v>
                </c:pt>
                <c:pt idx="32">
                  <c:v>0.71708937198068989</c:v>
                </c:pt>
                <c:pt idx="33">
                  <c:v>0.71708937198068989</c:v>
                </c:pt>
                <c:pt idx="34">
                  <c:v>0.82629523394167004</c:v>
                </c:pt>
                <c:pt idx="35">
                  <c:v>0.82629523394167004</c:v>
                </c:pt>
                <c:pt idx="36">
                  <c:v>0.82227645822150031</c:v>
                </c:pt>
                <c:pt idx="37">
                  <c:v>1.0406881821435001</c:v>
                </c:pt>
                <c:pt idx="38">
                  <c:v>0.98608525116300028</c:v>
                </c:pt>
                <c:pt idx="39">
                  <c:v>0.98608525116300028</c:v>
                </c:pt>
                <c:pt idx="40">
                  <c:v>1.095291113124</c:v>
                </c:pt>
                <c:pt idx="41">
                  <c:v>1.0406881821435001</c:v>
                </c:pt>
                <c:pt idx="42">
                  <c:v>1.095291113124</c:v>
                </c:pt>
                <c:pt idx="43">
                  <c:v>1.14989404410449</c:v>
                </c:pt>
                <c:pt idx="44">
                  <c:v>1.2590999060654902</c:v>
                </c:pt>
                <c:pt idx="45">
                  <c:v>1.2590999060654902</c:v>
                </c:pt>
                <c:pt idx="46">
                  <c:v>1.3642869923063201</c:v>
                </c:pt>
                <c:pt idx="47">
                  <c:v>1.2550811303453302</c:v>
                </c:pt>
                <c:pt idx="48">
                  <c:v>1.2550811303453302</c:v>
                </c:pt>
                <c:pt idx="49">
                  <c:v>1.2550811303453302</c:v>
                </c:pt>
                <c:pt idx="50">
                  <c:v>1.2550811303453302</c:v>
                </c:pt>
                <c:pt idx="51">
                  <c:v>1.47349285426731</c:v>
                </c:pt>
                <c:pt idx="52">
                  <c:v>1.5280957852478099</c:v>
                </c:pt>
                <c:pt idx="53">
                  <c:v>1.5280957852478099</c:v>
                </c:pt>
                <c:pt idx="54">
                  <c:v>1.7505262848899599</c:v>
                </c:pt>
                <c:pt idx="55">
                  <c:v>1.7465075091698101</c:v>
                </c:pt>
                <c:pt idx="56">
                  <c:v>1.9649192330917997</c:v>
                </c:pt>
                <c:pt idx="57">
                  <c:v>2.23793388799429</c:v>
                </c:pt>
                <c:pt idx="58">
                  <c:v>2.06206876789228</c:v>
                </c:pt>
                <c:pt idx="59">
                  <c:v>2.2804804918142803</c:v>
                </c:pt>
                <c:pt idx="60">
                  <c:v>2.5534951467167599</c:v>
                </c:pt>
                <c:pt idx="61">
                  <c:v>2.4908546642959397</c:v>
                </c:pt>
                <c:pt idx="62">
                  <c:v>2.8184722501789299</c:v>
                </c:pt>
                <c:pt idx="63">
                  <c:v>2.8184722501789299</c:v>
                </c:pt>
                <c:pt idx="64">
                  <c:v>3.0368839741009204</c:v>
                </c:pt>
                <c:pt idx="65">
                  <c:v>2.8104346987386002</c:v>
                </c:pt>
                <c:pt idx="66">
                  <c:v>2.8104346987386002</c:v>
                </c:pt>
                <c:pt idx="67">
                  <c:v>3.0368839741009204</c:v>
                </c:pt>
                <c:pt idx="68">
                  <c:v>3.2047115427625803</c:v>
                </c:pt>
                <c:pt idx="69">
                  <c:v>3.1621649389425799</c:v>
                </c:pt>
                <c:pt idx="70">
                  <c:v>2.9983561460010804</c:v>
                </c:pt>
                <c:pt idx="71">
                  <c:v>3.2207866456432401</c:v>
                </c:pt>
                <c:pt idx="72">
                  <c:v>3.4938013005457198</c:v>
                </c:pt>
                <c:pt idx="73">
                  <c:v>3.5484042315262196</c:v>
                </c:pt>
                <c:pt idx="74">
                  <c:v>3.27538957662374</c:v>
                </c:pt>
                <c:pt idx="75">
                  <c:v>3.1661837146627403</c:v>
                </c:pt>
                <c:pt idx="76">
                  <c:v>3.3886142143049001</c:v>
                </c:pt>
                <c:pt idx="77">
                  <c:v>3.1035432322419099</c:v>
                </c:pt>
                <c:pt idx="78">
                  <c:v>3.3219549561638995</c:v>
                </c:pt>
                <c:pt idx="79">
                  <c:v>3.4271420424047201</c:v>
                </c:pt>
                <c:pt idx="80">
                  <c:v>3.4271420424047201</c:v>
                </c:pt>
                <c:pt idx="81">
                  <c:v>3.59898838678656</c:v>
                </c:pt>
                <c:pt idx="82">
                  <c:v>3.7587784040078902</c:v>
                </c:pt>
                <c:pt idx="83">
                  <c:v>3.92258719694938</c:v>
                </c:pt>
                <c:pt idx="84">
                  <c:v>4.1956018518518601</c:v>
                </c:pt>
                <c:pt idx="85">
                  <c:v>4.0317930589103703</c:v>
                </c:pt>
                <c:pt idx="86">
                  <c:v>3.5909508353462196</c:v>
                </c:pt>
                <c:pt idx="87">
                  <c:v>3.4817449733852199</c:v>
                </c:pt>
                <c:pt idx="88">
                  <c:v>3.0914869050814202</c:v>
                </c:pt>
                <c:pt idx="89">
                  <c:v>3.25529569802291</c:v>
                </c:pt>
                <c:pt idx="90">
                  <c:v>3.7507408525675503</c:v>
                </c:pt>
                <c:pt idx="91">
                  <c:v>4.0783584384505405</c:v>
                </c:pt>
                <c:pt idx="92">
                  <c:v>4.6243877482555202</c:v>
                </c:pt>
                <c:pt idx="93">
                  <c:v>4.2887326109321995</c:v>
                </c:pt>
                <c:pt idx="94">
                  <c:v>4.3433355419127002</c:v>
                </c:pt>
                <c:pt idx="95">
                  <c:v>4.6123314210950195</c:v>
                </c:pt>
                <c:pt idx="96">
                  <c:v>4.8387806964573397</c:v>
                </c:pt>
                <c:pt idx="97">
                  <c:v>4.8933836274378404</c:v>
                </c:pt>
                <c:pt idx="98">
                  <c:v>5.0571924203793301</c:v>
                </c:pt>
                <c:pt idx="99">
                  <c:v>4.9985707136786708</c:v>
                </c:pt>
                <c:pt idx="100">
                  <c:v>4.3433355419127002</c:v>
                </c:pt>
                <c:pt idx="101">
                  <c:v>4.6163501968151897</c:v>
                </c:pt>
                <c:pt idx="102">
                  <c:v>4.8773085245571792</c:v>
                </c:pt>
                <c:pt idx="103">
                  <c:v>5.2555102657004991</c:v>
                </c:pt>
                <c:pt idx="104">
                  <c:v>5.1968885589998397</c:v>
                </c:pt>
                <c:pt idx="105">
                  <c:v>5.5204873691626588</c:v>
                </c:pt>
                <c:pt idx="106">
                  <c:v>6.3113999038289395</c:v>
                </c:pt>
                <c:pt idx="107">
                  <c:v>6.6855828692521104</c:v>
                </c:pt>
                <c:pt idx="108">
                  <c:v>6.8493916621936108</c:v>
                </c:pt>
                <c:pt idx="109">
                  <c:v>6.7281294730721299</c:v>
                </c:pt>
                <c:pt idx="110">
                  <c:v>7.3833646448380303</c:v>
                </c:pt>
                <c:pt idx="111">
                  <c:v>7.7029446792807104</c:v>
                </c:pt>
                <c:pt idx="112">
                  <c:v>8.3035769200662095</c:v>
                </c:pt>
                <c:pt idx="113">
                  <c:v>8.5685540235282893</c:v>
                </c:pt>
                <c:pt idx="114">
                  <c:v>8.5685540235282893</c:v>
                </c:pt>
                <c:pt idx="115">
                  <c:v>9.345051384415779</c:v>
                </c:pt>
                <c:pt idx="116">
                  <c:v>9.5008226259169497</c:v>
                </c:pt>
                <c:pt idx="117">
                  <c:v>9.55140678117729</c:v>
                </c:pt>
                <c:pt idx="118">
                  <c:v>10.09743609098229</c:v>
                </c:pt>
                <c:pt idx="119">
                  <c:v>10.698068331767791</c:v>
                </c:pt>
                <c:pt idx="120">
                  <c:v>11.189494710592191</c:v>
                </c:pt>
                <c:pt idx="121">
                  <c:v>11.844729882358189</c:v>
                </c:pt>
                <c:pt idx="122">
                  <c:v>12.499965054124191</c:v>
                </c:pt>
                <c:pt idx="123">
                  <c:v>12.714358002326039</c:v>
                </c:pt>
                <c:pt idx="124">
                  <c:v>13.48281781177309</c:v>
                </c:pt>
                <c:pt idx="125">
                  <c:v>14.138052983539088</c:v>
                </c:pt>
                <c:pt idx="126">
                  <c:v>15.355392567990728</c:v>
                </c:pt>
                <c:pt idx="127">
                  <c:v>15.46459842995173</c:v>
                </c:pt>
                <c:pt idx="128">
                  <c:v>16.29167994609945</c:v>
                </c:pt>
                <c:pt idx="129">
                  <c:v>16.787125100644111</c:v>
                </c:pt>
                <c:pt idx="130">
                  <c:v>16.896330962605113</c:v>
                </c:pt>
                <c:pt idx="131">
                  <c:v>17.606169065351608</c:v>
                </c:pt>
                <c:pt idx="132">
                  <c:v>17.984370806494951</c:v>
                </c:pt>
                <c:pt idx="133">
                  <c:v>18.366591323358449</c:v>
                </c:pt>
                <c:pt idx="134">
                  <c:v>18.593040598720769</c:v>
                </c:pt>
                <c:pt idx="135">
                  <c:v>19.642552614510649</c:v>
                </c:pt>
                <c:pt idx="136">
                  <c:v>19.037901598004989</c:v>
                </c:pt>
                <c:pt idx="137">
                  <c:v>18.819489874083089</c:v>
                </c:pt>
                <c:pt idx="138">
                  <c:v>18.52638134057969</c:v>
                </c:pt>
                <c:pt idx="139">
                  <c:v>19.06437309894438</c:v>
                </c:pt>
                <c:pt idx="140">
                  <c:v>19.497177771068209</c:v>
                </c:pt>
                <c:pt idx="141">
                  <c:v>20.316221735775613</c:v>
                </c:pt>
                <c:pt idx="142">
                  <c:v>20.967438131821453</c:v>
                </c:pt>
                <c:pt idx="143">
                  <c:v>21.564051596886792</c:v>
                </c:pt>
                <c:pt idx="144">
                  <c:v>22.273889699633287</c:v>
                </c:pt>
                <c:pt idx="145">
                  <c:v>22.449754819735279</c:v>
                </c:pt>
                <c:pt idx="146">
                  <c:v>22.316436303453212</c:v>
                </c:pt>
                <c:pt idx="147">
                  <c:v>22.807862682277712</c:v>
                </c:pt>
                <c:pt idx="148">
                  <c:v>22.421623389694052</c:v>
                </c:pt>
                <c:pt idx="149">
                  <c:v>22.648072665056372</c:v>
                </c:pt>
                <c:pt idx="150">
                  <c:v>23.155574146761509</c:v>
                </c:pt>
                <c:pt idx="151">
                  <c:v>23.810809318527511</c:v>
                </c:pt>
                <c:pt idx="152">
                  <c:v>24.197048611111178</c:v>
                </c:pt>
                <c:pt idx="153">
                  <c:v>24.46942550377976</c:v>
                </c:pt>
                <c:pt idx="154">
                  <c:v>24.22371231436756</c:v>
                </c:pt>
                <c:pt idx="155">
                  <c:v>24.57799360350695</c:v>
                </c:pt>
                <c:pt idx="156">
                  <c:v>25.041480754607342</c:v>
                </c:pt>
                <c:pt idx="157">
                  <c:v>25.230677726337518</c:v>
                </c:pt>
                <c:pt idx="158">
                  <c:v>26.401451931248879</c:v>
                </c:pt>
                <c:pt idx="159">
                  <c:v>28.284615287842271</c:v>
                </c:pt>
                <c:pt idx="160">
                  <c:v>29.294131748747564</c:v>
                </c:pt>
                <c:pt idx="161">
                  <c:v>29.868100286276668</c:v>
                </c:pt>
                <c:pt idx="162">
                  <c:v>31.096028471104059</c:v>
                </c:pt>
                <c:pt idx="163">
                  <c:v>31.64205778090896</c:v>
                </c:pt>
                <c:pt idx="164">
                  <c:v>31.941736139067849</c:v>
                </c:pt>
                <c:pt idx="165">
                  <c:v>32.814107510288139</c:v>
                </c:pt>
                <c:pt idx="166">
                  <c:v>34.233783715781037</c:v>
                </c:pt>
              </c:numCache>
            </c:numRef>
          </c:val>
          <c:extLst>
            <c:ext xmlns:c16="http://schemas.microsoft.com/office/drawing/2014/chart" uri="{C3380CC4-5D6E-409C-BE32-E72D297353CC}">
              <c16:uniqueId val="{00000001-F081-4D89-8AC8-0905E4E48DC2}"/>
            </c:ext>
          </c:extLst>
        </c:ser>
        <c:dLbls>
          <c:showLegendKey val="0"/>
          <c:showVal val="0"/>
          <c:showCatName val="0"/>
          <c:showSerName val="0"/>
          <c:showPercent val="0"/>
          <c:showBubbleSize val="0"/>
        </c:dLbls>
        <c:axId val="370950064"/>
        <c:axId val="461782848"/>
      </c:areaChart>
      <c:catAx>
        <c:axId val="3709500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61782848"/>
        <c:crosses val="autoZero"/>
        <c:auto val="1"/>
        <c:lblAlgn val="ctr"/>
        <c:lblOffset val="100"/>
        <c:noMultiLvlLbl val="0"/>
      </c:catAx>
      <c:valAx>
        <c:axId val="461782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i-FI"/>
                  <a:t>GtCO</a:t>
                </a:r>
                <a:r>
                  <a:rPr lang="fi-FI" baseline="-25000"/>
                  <a:t>2</a:t>
                </a:r>
                <a:r>
                  <a:rPr lang="fi-FI"/>
                  <a:t>/year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i-FI"/>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370950064"/>
        <c:crosses val="autoZero"/>
        <c:crossBetween val="midCat"/>
      </c:valAx>
      <c:spPr>
        <a:noFill/>
        <a:ln>
          <a:noFill/>
        </a:ln>
        <a:effectLst/>
      </c:spPr>
    </c:plotArea>
    <c:legend>
      <c:legendPos val="b"/>
      <c:layout>
        <c:manualLayout>
          <c:xMode val="edge"/>
          <c:yMode val="edge"/>
          <c:x val="0.20694118138512488"/>
          <c:y val="7.4382119825377832E-2"/>
          <c:w val="0.45754833849260823"/>
          <c:h val="0.20682435408037594"/>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8294F243-7C5E-8142-AC59-61A17649E5DD}" type="datetimeFigureOut">
              <a:rPr lang="en-GB" smtClean="0"/>
              <a:t>17/06/2019</a:t>
            </a:fld>
            <a:endParaRPr lang="en-GB" dirty="0"/>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7A1CC23-DC60-AB4E-8C7E-AAA5C08DE2FC}" type="slidenum">
              <a:rPr lang="en-GB" smtClean="0"/>
              <a:t>‹#›</a:t>
            </a:fld>
            <a:endParaRPr lang="en-GB" dirty="0"/>
          </a:p>
        </p:txBody>
      </p:sp>
    </p:spTree>
    <p:extLst>
      <p:ext uri="{BB962C8B-B14F-4D97-AF65-F5344CB8AC3E}">
        <p14:creationId xmlns:p14="http://schemas.microsoft.com/office/powerpoint/2010/main" val="544213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9021339-AF6D-9B46-AB59-5F373C52381B}" type="datetimeFigureOut">
              <a:rPr lang="en-GB" smtClean="0"/>
              <a:t>17/06/2019</a:t>
            </a:fld>
            <a:endParaRPr lang="en-GB"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E5A02DF-8A6A-7448-9375-991456AAF1CE}" type="slidenum">
              <a:rPr lang="en-GB" smtClean="0"/>
              <a:t>‹#›</a:t>
            </a:fld>
            <a:endParaRPr lang="en-GB" dirty="0"/>
          </a:p>
        </p:txBody>
      </p:sp>
    </p:spTree>
    <p:extLst>
      <p:ext uri="{BB962C8B-B14F-4D97-AF65-F5344CB8AC3E}">
        <p14:creationId xmlns:p14="http://schemas.microsoft.com/office/powerpoint/2010/main" val="109776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upmbiofuels.com/" TargetMode="External"/><Relationship Id="rId3" Type="http://schemas.openxmlformats.org/officeDocument/2006/relationships/hyperlink" Target="https://www.upm.com/circulareconomy/" TargetMode="External"/><Relationship Id="rId7" Type="http://schemas.openxmlformats.org/officeDocument/2006/relationships/hyperlink" Target="https://www.upm.com/responsibility/product-stewardship/"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upm.com/news-and-stories/blogs/2018/09/beyond-fossils--from-wood-to-transport-fuels-bioplastics-and-perfume/" TargetMode="External"/><Relationship Id="rId5" Type="http://schemas.openxmlformats.org/officeDocument/2006/relationships/hyperlink" Target="https://www.upm.com/circulareconomy/renewable-and-recyclable-products/" TargetMode="External"/><Relationship Id="rId4" Type="http://schemas.openxmlformats.org/officeDocument/2006/relationships/hyperlink" Target="https://www.upm.com/responsibility/" TargetMode="External"/><Relationship Id="rId9" Type="http://schemas.openxmlformats.org/officeDocument/2006/relationships/hyperlink" Target="https://www.upm.com/about-us/innovatio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pefc.or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ic.fsc.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EE5A02DF-8A6A-7448-9375-991456AAF1CE}" type="slidenum">
              <a:rPr lang="en-GB" smtClean="0"/>
              <a:t>1</a:t>
            </a:fld>
            <a:endParaRPr lang="en-GB"/>
          </a:p>
        </p:txBody>
      </p:sp>
    </p:spTree>
    <p:extLst>
      <p:ext uri="{BB962C8B-B14F-4D97-AF65-F5344CB8AC3E}">
        <p14:creationId xmlns:p14="http://schemas.microsoft.com/office/powerpoint/2010/main" val="313801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Osana Beyond </a:t>
            </a:r>
            <a:r>
              <a:rPr lang="fi-FI" err="1"/>
              <a:t>fossils</a:t>
            </a:r>
            <a:r>
              <a:rPr lang="fi-FI"/>
              <a:t>-strategiaamme olemme lanseeranneet kokonaisvaltaisen lähestymistavan ilmastonmuutoksen torjuntaan</a:t>
            </a:r>
            <a:endParaRPr lang="en-US"/>
          </a:p>
          <a:p>
            <a:r>
              <a:rPr lang="fi-FI"/>
              <a:t>Vaikutus on paljon kokonaisvaltaisempi kuin pelkästään tuotannon päästöihin tuijottaminen</a:t>
            </a:r>
            <a:endParaRPr lang="fi-FI">
              <a:cs typeface="Calibri"/>
            </a:endParaRPr>
          </a:p>
          <a:p>
            <a:r>
              <a:rPr lang="fi-FI"/>
              <a:t>metsiä on ylläpidettävä hoitamalla niitä</a:t>
            </a:r>
            <a:endParaRPr lang="fi-FI">
              <a:cs typeface="Calibri"/>
            </a:endParaRPr>
          </a:p>
          <a:p>
            <a:r>
              <a:rPr lang="fi-FI"/>
              <a:t>Istutamme 100 puuta minuutissa ja ylläpidämme yli 100 miljoonan tonnin hiilivarastoa globaalisti</a:t>
            </a:r>
            <a:endParaRPr lang="fi-FI">
              <a:cs typeface="Calibri"/>
            </a:endParaRPr>
          </a:p>
          <a:p>
            <a:r>
              <a:rPr lang="fi-FI"/>
              <a:t>Enemmän metsiä – enemmän hiilivarastoja</a:t>
            </a:r>
            <a:endParaRPr lang="fi-FI">
              <a:cs typeface="Calibri"/>
            </a:endParaRPr>
          </a:p>
          <a:p>
            <a:r>
              <a:rPr lang="fi-FI"/>
              <a:t>Hoidetut metsät ovat ainoa pysyvä hiilivarasto</a:t>
            </a:r>
            <a:endParaRPr lang="fi-FI">
              <a:cs typeface="Calibri"/>
            </a:endParaRPr>
          </a:p>
          <a:p>
            <a:r>
              <a:rPr lang="fi-FI"/>
              <a:t>Kun metsiä hoidetaan ja korjatusta puusta tehdään kestäviä tuotteita luodaan markkinaehtoinen kannustin metsin hoidolle ja kasvun lisäämiselle – talousmetsät ja talousmetsätalous</a:t>
            </a:r>
            <a:endParaRPr lang="fi-FI">
              <a:cs typeface="Calibri"/>
            </a:endParaRPr>
          </a:p>
          <a:p>
            <a:r>
              <a:rPr lang="fi-FI"/>
              <a:t>Lisäksi maailmaa voi aina metsittää lisää </a:t>
            </a:r>
            <a:endParaRPr lang="fi-FI">
              <a:cs typeface="Calibri"/>
            </a:endParaRPr>
          </a:p>
          <a:p>
            <a:r>
              <a:rPr lang="fi-FI"/>
              <a:t>UPM Energy on lähes fossiilivapaa. </a:t>
            </a:r>
            <a:endParaRPr lang="fi-FI">
              <a:cs typeface="Calibri"/>
            </a:endParaRPr>
          </a:p>
          <a:p>
            <a:r>
              <a:rPr lang="fi-FI"/>
              <a:t>Tehtailla meillä on yli 70% uusiutuvia polttoaineita</a:t>
            </a:r>
            <a:endParaRPr lang="fi-FI">
              <a:cs typeface="Calibri"/>
            </a:endParaRPr>
          </a:p>
          <a:p>
            <a:r>
              <a:rPr lang="fi-FI"/>
              <a:t>Energiatehokkuuden parantamiseen 1 %:n vuotuinen parantamistavoite - vastaa noin 20 000 suomalaisen omakotitalon vuosittaista energiankulutusta</a:t>
            </a:r>
            <a:endParaRPr lang="fi-FI">
              <a:cs typeface="Calibri"/>
            </a:endParaRPr>
          </a:p>
          <a:p>
            <a:r>
              <a:rPr lang="fi-FI"/>
              <a:t>Mutta tärkeintä on, että biopohjaisilla tuotteilla voidaan korvata fossiilipohjaisia. </a:t>
            </a:r>
            <a:endParaRPr lang="fi-FI">
              <a:cs typeface="Calibri"/>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E5A02DF-8A6A-7448-9375-991456AAF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21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DD1244C-1EAD-4B00-A182-4B0B8835A4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7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E5A02DF-8A6A-7448-9375-991456AAF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61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noProof="0" dirty="0">
                <a:solidFill>
                  <a:schemeClr val="tx1"/>
                </a:solidFill>
                <a:latin typeface="+mn-lt"/>
                <a:ea typeface="+mn-ea"/>
                <a:cs typeface="+mn-cs"/>
              </a:rPr>
              <a:t>BIOFUELS offer new growth opportunities beyond UPMs current product portfolio. The fuels markets are huge, supported by increasing demand for sustainable alternatives. </a:t>
            </a:r>
          </a:p>
          <a:p>
            <a:endParaRPr lang="en-GB" sz="1200" b="0" i="0" u="none" strike="noStrike" kern="1200" baseline="0" noProof="0" dirty="0">
              <a:solidFill>
                <a:schemeClr val="tx1"/>
              </a:solidFill>
              <a:effectLst/>
              <a:latin typeface="+mn-lt"/>
              <a:ea typeface="+mn-ea"/>
              <a:cs typeface="+mn-cs"/>
            </a:endParaRPr>
          </a:p>
          <a:p>
            <a:r>
              <a:rPr lang="en-GB" sz="1200" b="1" kern="1200" noProof="0" dirty="0">
                <a:solidFill>
                  <a:schemeClr val="tx1"/>
                </a:solidFill>
                <a:effectLst/>
                <a:latin typeface="+mn-lt"/>
                <a:ea typeface="+mn-ea"/>
                <a:cs typeface="+mn-cs"/>
              </a:rPr>
              <a:t>UPM Biofuels</a:t>
            </a:r>
            <a:r>
              <a:rPr lang="en-GB" sz="1200" kern="1200" noProof="0" dirty="0">
                <a:solidFill>
                  <a:schemeClr val="tx1"/>
                </a:solidFill>
                <a:effectLst/>
                <a:latin typeface="+mn-lt"/>
                <a:ea typeface="+mn-ea"/>
                <a:cs typeface="+mn-cs"/>
              </a:rPr>
              <a:t> produces renewable and sustainable products for the transport and petrochemicals industries. UPM's innovative, bio-based products are frontrunners in quality, usability and sustainability and offer customers ways to replace fossil raw materials and reduce their carbon footprint. </a:t>
            </a:r>
          </a:p>
          <a:p>
            <a:endParaRPr lang="en-GB" sz="1200" b="0" i="0" u="none" strike="noStrike" kern="1200" baseline="0" noProof="0" dirty="0">
              <a:solidFill>
                <a:schemeClr val="tx1"/>
              </a:solidFill>
              <a:effectLst/>
              <a:latin typeface="+mn-lt"/>
              <a:ea typeface="+mn-ea"/>
              <a:cs typeface="+mn-cs"/>
            </a:endParaRPr>
          </a:p>
          <a:p>
            <a:r>
              <a:rPr lang="en-GB" sz="1200" b="0" i="0" u="none" strike="noStrike" kern="1200" baseline="0" noProof="0" dirty="0">
                <a:solidFill>
                  <a:schemeClr val="tx1"/>
                </a:solidFill>
                <a:latin typeface="+mn-lt"/>
                <a:ea typeface="+mn-ea"/>
                <a:cs typeface="+mn-cs"/>
              </a:rPr>
              <a:t>UPM </a:t>
            </a:r>
            <a:r>
              <a:rPr lang="en-GB" sz="1200" b="0" i="0" u="none" strike="noStrike" kern="1200" baseline="0" noProof="0" dirty="0" err="1">
                <a:solidFill>
                  <a:schemeClr val="tx1"/>
                </a:solidFill>
                <a:latin typeface="+mn-lt"/>
                <a:ea typeface="+mn-ea"/>
                <a:cs typeface="+mn-cs"/>
              </a:rPr>
              <a:t>BioVerno</a:t>
            </a:r>
            <a:r>
              <a:rPr lang="en-GB" sz="1200" b="0" i="0" u="none" strike="noStrike" kern="1200" baseline="0" noProof="0" dirty="0">
                <a:solidFill>
                  <a:schemeClr val="tx1"/>
                </a:solidFill>
                <a:latin typeface="+mn-lt"/>
                <a:ea typeface="+mn-ea"/>
                <a:cs typeface="+mn-cs"/>
              </a:rPr>
              <a:t> is produced from </a:t>
            </a:r>
            <a:r>
              <a:rPr lang="en-GB" sz="1200" b="0" i="0" u="none" strike="noStrike" kern="1200" noProof="0" dirty="0">
                <a:solidFill>
                  <a:schemeClr val="tx1"/>
                </a:solidFill>
                <a:effectLst/>
                <a:latin typeface="+mn-lt"/>
                <a:ea typeface="+mn-ea"/>
                <a:cs typeface="+mn-cs"/>
              </a:rPr>
              <a:t>tall oil, a residue of pulp making process, since early 2015. It is produced at UPM Lappeenranta Biorefinery, and in 2017, the refinery reached its design capacity and generated a good financial return.</a:t>
            </a:r>
            <a:r>
              <a:rPr lang="en-GB" sz="1200" b="0" i="0" kern="1200" noProof="0" dirty="0">
                <a:solidFill>
                  <a:schemeClr val="tx1"/>
                </a:solidFill>
                <a:effectLst/>
                <a:latin typeface="+mn-lt"/>
                <a:ea typeface="+mn-ea"/>
                <a:cs typeface="+mn-cs"/>
              </a:rPr>
              <a:t>​ </a:t>
            </a:r>
            <a:r>
              <a:rPr lang="en-GB" sz="1200" b="0" i="0" u="none" strike="noStrike" kern="1200" noProof="0" dirty="0">
                <a:solidFill>
                  <a:schemeClr val="tx1"/>
                </a:solidFill>
                <a:effectLst/>
                <a:latin typeface="+mn-lt"/>
                <a:ea typeface="+mn-ea"/>
                <a:cs typeface="+mn-cs"/>
              </a:rPr>
              <a:t>In February 2018, UPM announced that it is starting an environmental impact assessment (EIA) for a new possible biorefinery in </a:t>
            </a:r>
            <a:r>
              <a:rPr lang="en-GB" sz="1200" b="0" i="0" u="none" strike="noStrike" kern="1200" noProof="0" dirty="0" err="1">
                <a:solidFill>
                  <a:schemeClr val="tx1"/>
                </a:solidFill>
                <a:effectLst/>
                <a:latin typeface="+mn-lt"/>
                <a:ea typeface="+mn-ea"/>
                <a:cs typeface="+mn-cs"/>
              </a:rPr>
              <a:t>Kotka</a:t>
            </a:r>
            <a:r>
              <a:rPr lang="en-GB" sz="1200" b="0" i="0" u="none" strike="noStrike" kern="1200" noProof="0" dirty="0">
                <a:solidFill>
                  <a:schemeClr val="tx1"/>
                </a:solidFill>
                <a:effectLst/>
                <a:latin typeface="+mn-lt"/>
                <a:ea typeface="+mn-ea"/>
                <a:cs typeface="+mn-cs"/>
              </a:rPr>
              <a:t>, Finland. </a:t>
            </a:r>
            <a:r>
              <a:rPr lang="en-GB" sz="1200" b="0" i="0" kern="1200" noProof="0" dirty="0">
                <a:solidFill>
                  <a:schemeClr val="tx1"/>
                </a:solidFill>
                <a:effectLst/>
                <a:latin typeface="+mn-lt"/>
                <a:ea typeface="+mn-ea"/>
                <a:cs typeface="+mn-cs"/>
              </a:rPr>
              <a:t>​The EIA was completed in January 2019.</a:t>
            </a:r>
          </a:p>
          <a:p>
            <a:endParaRPr lang="en-GB" sz="1200" b="0" i="0" kern="1200" noProof="0" dirty="0">
              <a:solidFill>
                <a:schemeClr val="tx1"/>
              </a:solidFill>
              <a:effectLst/>
              <a:latin typeface="+mn-lt"/>
              <a:ea typeface="+mn-ea"/>
              <a:cs typeface="+mn-cs"/>
            </a:endParaRPr>
          </a:p>
          <a:p>
            <a:r>
              <a:rPr lang="en-GB" sz="1200" b="0" i="0" kern="1200" noProof="0" dirty="0">
                <a:solidFill>
                  <a:schemeClr val="tx1"/>
                </a:solidFill>
                <a:effectLst/>
                <a:latin typeface="+mn-lt"/>
                <a:ea typeface="+mn-ea"/>
                <a:cs typeface="+mn-cs"/>
              </a:rPr>
              <a:t>UPM </a:t>
            </a:r>
            <a:r>
              <a:rPr lang="en-US" sz="1200" b="0" i="0" kern="1200" noProof="0" dirty="0">
                <a:solidFill>
                  <a:schemeClr val="tx1"/>
                </a:solidFill>
                <a:effectLst/>
                <a:latin typeface="+mn-lt"/>
                <a:ea typeface="+mn-ea"/>
                <a:cs typeface="+mn-cs"/>
              </a:rPr>
              <a:t>is exploring opportunities to scale up the business by studying a potential larger biorefinery in Finland. An Environmental Impact Assessment (EIA) for a possible</a:t>
            </a:r>
          </a:p>
          <a:p>
            <a:r>
              <a:rPr lang="en-US" sz="1200" b="0" i="0" kern="1200" noProof="0" dirty="0">
                <a:solidFill>
                  <a:schemeClr val="tx1"/>
                </a:solidFill>
                <a:effectLst/>
                <a:latin typeface="+mn-lt"/>
                <a:ea typeface="+mn-ea"/>
                <a:cs typeface="+mn-cs"/>
              </a:rPr>
              <a:t>biorefinery in </a:t>
            </a:r>
            <a:r>
              <a:rPr lang="en-US" sz="1200" b="0" i="0" kern="1200" noProof="0" dirty="0" err="1">
                <a:solidFill>
                  <a:schemeClr val="tx1"/>
                </a:solidFill>
                <a:effectLst/>
                <a:latin typeface="+mn-lt"/>
                <a:ea typeface="+mn-ea"/>
                <a:cs typeface="+mn-cs"/>
              </a:rPr>
              <a:t>Kotka</a:t>
            </a:r>
            <a:r>
              <a:rPr lang="en-US" sz="1200" b="0" i="0" kern="1200" noProof="0" dirty="0">
                <a:solidFill>
                  <a:schemeClr val="tx1"/>
                </a:solidFill>
                <a:effectLst/>
                <a:latin typeface="+mn-lt"/>
                <a:ea typeface="+mn-ea"/>
                <a:cs typeface="+mn-cs"/>
              </a:rPr>
              <a:t>, Finland has been made. The biorefinery would have a 500,000-tonne annual production of advanced biofuels made from sustainable raw materials for use in the road transport, marine and aviation sectors. The greenhouse gas emission savings delivered by this facility would be equivalent to removing 16% of the transport emissions generated in Finland. The potential new biorefinery would </a:t>
            </a:r>
            <a:r>
              <a:rPr lang="en-US" sz="1200" b="0" i="0" kern="1200" noProof="0" dirty="0" err="1">
                <a:solidFill>
                  <a:schemeClr val="tx1"/>
                </a:solidFill>
                <a:effectLst/>
                <a:latin typeface="+mn-lt"/>
                <a:ea typeface="+mn-ea"/>
                <a:cs typeface="+mn-cs"/>
              </a:rPr>
              <a:t>utilise</a:t>
            </a:r>
            <a:r>
              <a:rPr lang="en-US" sz="1200" b="0" i="0" kern="1200" noProof="0" dirty="0">
                <a:solidFill>
                  <a:schemeClr val="tx1"/>
                </a:solidFill>
                <a:effectLst/>
                <a:latin typeface="+mn-lt"/>
                <a:ea typeface="+mn-ea"/>
                <a:cs typeface="+mn-cs"/>
              </a:rPr>
              <a:t> several competitive and sustainable feedstocks, such as solid wood residues and other sustainable wastes and residues.</a:t>
            </a:r>
          </a:p>
          <a:p>
            <a:endParaRPr lang="en-US" sz="1200" b="1" i="0" kern="1200" noProof="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RSB certification</a:t>
            </a:r>
          </a:p>
          <a:p>
            <a:r>
              <a:rPr lang="en-US" sz="1200" b="0" i="0" kern="1200" dirty="0">
                <a:solidFill>
                  <a:schemeClr val="tx1"/>
                </a:solidFill>
                <a:effectLst/>
                <a:latin typeface="+mn-lt"/>
                <a:ea typeface="+mn-ea"/>
                <a:cs typeface="+mn-cs"/>
              </a:rPr>
              <a:t>All our products are covered by Roundtable on Sustainable Biomaterials (RSB) EU RED certification. RSB certifies the sourcing chain for raw materials as well as the sustainability and reliability of manufacturing based on 12 principles approved by several stakeholders, such as NGOs and UN representatives.</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These principles cover such aspects as greenhouse gas emissions, biodiversity, human rights, and social and environmental responsibility across the entire production chain. RSB EU RED is also one of the voluntary schemes approved by the European Commission for verifying that biofuels comply with European Union sustainability criteria.</a:t>
            </a:r>
          </a:p>
          <a:p>
            <a:endParaRPr lang="en-GB" sz="1200" b="1" i="0" kern="1200" noProof="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ISCC certification</a:t>
            </a:r>
          </a:p>
          <a:p>
            <a:r>
              <a:rPr lang="en-US" sz="1200" b="0" i="0" kern="1200" dirty="0">
                <a:solidFill>
                  <a:schemeClr val="tx1"/>
                </a:solidFill>
                <a:effectLst/>
                <a:latin typeface="+mn-lt"/>
                <a:ea typeface="+mn-ea"/>
                <a:cs typeface="+mn-cs"/>
              </a:rPr>
              <a:t>International Sustainability and Carbon Certification (ISCC EU) enables use of renewable fuels in transport in accordance with the European Union Directive on renewable energy. It also certifies the sustainability of our operations across the entire production chain.</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UPM Biofuels have been granted an extensive ISCC PLUS sustainability certification covering all products from our biorefinery. ISCC PLUS is a sustainability certification system for bio-based materials, such as chemicals, foodstuffs and animal feeds. Our ISCC PLUS certification also includes whole lifecycle greenhouse gas emission calculations for all refinery streams in the same way as ISCC EU certification.</a:t>
            </a:r>
          </a:p>
          <a:p>
            <a:endParaRPr lang="fi-FI" dirty="0"/>
          </a:p>
        </p:txBody>
      </p:sp>
      <p:sp>
        <p:nvSpPr>
          <p:cNvPr id="4" name="Slide Number Placeholder 3"/>
          <p:cNvSpPr>
            <a:spLocks noGrp="1"/>
          </p:cNvSpPr>
          <p:nvPr>
            <p:ph type="sldNum" sz="quarter" idx="10"/>
          </p:nvPr>
        </p:nvSpPr>
        <p:spPr/>
        <p:txBody>
          <a:bodyPr/>
          <a:lstStyle/>
          <a:p>
            <a:fld id="{EE5A02DF-8A6A-7448-9375-991456AAF1CE}" type="slidenum">
              <a:rPr lang="en-GB" smtClean="0"/>
              <a:t>15</a:t>
            </a:fld>
            <a:endParaRPr lang="en-GB"/>
          </a:p>
        </p:txBody>
      </p:sp>
    </p:spTree>
    <p:extLst>
      <p:ext uri="{BB962C8B-B14F-4D97-AF65-F5344CB8AC3E}">
        <p14:creationId xmlns:p14="http://schemas.microsoft.com/office/powerpoint/2010/main" val="3510724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UPM Biofuels, Dow and </a:t>
            </a:r>
            <a:r>
              <a:rPr lang="en-US" sz="1200" kern="1200" dirty="0" err="1">
                <a:solidFill>
                  <a:schemeClr val="tx1"/>
                </a:solidFill>
                <a:effectLst/>
                <a:latin typeface="+mn-lt"/>
                <a:ea typeface="+mn-ea"/>
                <a:cs typeface="+mn-cs"/>
              </a:rPr>
              <a:t>Elopak</a:t>
            </a:r>
            <a:r>
              <a:rPr lang="en-US" sz="1200" kern="1200" dirty="0">
                <a:solidFill>
                  <a:schemeClr val="tx1"/>
                </a:solidFill>
                <a:effectLst/>
                <a:latin typeface="+mn-lt"/>
                <a:ea typeface="+mn-ea"/>
                <a:cs typeface="+mn-cs"/>
              </a:rPr>
              <a:t> have joined forces to reduce the carbon footprint of packaging by utilizing our wood-based naphtha as raw material for plastic coating in liquid cartons.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Both the coating and the cap are 100% wood-based and recyclable plastic without compromising the technical properties. </a:t>
            </a:r>
            <a:endParaRPr lang="fi-FI" dirty="0"/>
          </a:p>
          <a:p>
            <a:endParaRPr lang="en-GB" dirty="0"/>
          </a:p>
        </p:txBody>
      </p:sp>
      <p:sp>
        <p:nvSpPr>
          <p:cNvPr id="4" name="Slide Number Placeholder 3"/>
          <p:cNvSpPr>
            <a:spLocks noGrp="1"/>
          </p:cNvSpPr>
          <p:nvPr>
            <p:ph type="sldNum" sz="quarter" idx="5"/>
          </p:nvPr>
        </p:nvSpPr>
        <p:spPr/>
        <p:txBody>
          <a:bodyPr/>
          <a:lstStyle/>
          <a:p>
            <a:fld id="{EE5A02DF-8A6A-7448-9375-991456AAF1CE}" type="slidenum">
              <a:rPr lang="en-GB" smtClean="0"/>
              <a:t>16</a:t>
            </a:fld>
            <a:endParaRPr lang="en-GB"/>
          </a:p>
        </p:txBody>
      </p:sp>
    </p:spTree>
    <p:extLst>
      <p:ext uri="{BB962C8B-B14F-4D97-AF65-F5344CB8AC3E}">
        <p14:creationId xmlns:p14="http://schemas.microsoft.com/office/powerpoint/2010/main" val="30177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are actively promoting the Sustainable Development Goals (SDGs) of the 2030 Agenda for Sustainable Development published by the UN. In addition to participating in global projects, such as UN Global Compact LEAD, we also work with several local expert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to promote and achieve the SDGs.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have identified the goals where our negative impact is largest and those where we can contribute most positively. Here are the six most important. Other SDGs are also relevant to us, but to a lesser extent or only indirectly. </a:t>
            </a:r>
            <a:endParaRPr lang="en-US" dirty="0"/>
          </a:p>
        </p:txBody>
      </p:sp>
      <p:sp>
        <p:nvSpPr>
          <p:cNvPr id="4" name="Slide Number Placeholder 3"/>
          <p:cNvSpPr>
            <a:spLocks noGrp="1"/>
          </p:cNvSpPr>
          <p:nvPr>
            <p:ph type="sldNum" sz="quarter" idx="10"/>
          </p:nvPr>
        </p:nvSpPr>
        <p:spPr/>
        <p:txBody>
          <a:bodyPr/>
          <a:lstStyle/>
          <a:p>
            <a:fld id="{6DD1244C-1EAD-4B00-A182-4B0B8835A412}" type="slidenum">
              <a:rPr lang="en-US" smtClean="0"/>
              <a:t>17</a:t>
            </a:fld>
            <a:endParaRPr lang="en-US"/>
          </a:p>
        </p:txBody>
      </p:sp>
    </p:spTree>
    <p:extLst>
      <p:ext uri="{BB962C8B-B14F-4D97-AF65-F5344CB8AC3E}">
        <p14:creationId xmlns:p14="http://schemas.microsoft.com/office/powerpoint/2010/main" val="2128042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Our products to provide sustainable solutions that meet the challenges and opportunities presented by global megatrends. We are developing new innovative and high-quality products as well as renewable and recyclable materials from wood-based biomass. Wood </a:t>
            </a:r>
            <a:r>
              <a:rPr lang="en-US" sz="1200" b="0" i="0" u="none" strike="noStrike" kern="1200" baseline="0" dirty="0" err="1">
                <a:solidFill>
                  <a:schemeClr val="tx1"/>
                </a:solidFill>
                <a:latin typeface="+mn-lt"/>
                <a:ea typeface="+mn-ea"/>
                <a:cs typeface="+mn-cs"/>
              </a:rPr>
              <a:t>fibre</a:t>
            </a:r>
            <a:r>
              <a:rPr lang="en-US" sz="1200" b="0" i="0" u="none" strike="noStrike" kern="1200" baseline="0" dirty="0">
                <a:solidFill>
                  <a:schemeClr val="tx1"/>
                </a:solidFill>
                <a:latin typeface="+mn-lt"/>
                <a:ea typeface="+mn-ea"/>
                <a:cs typeface="+mn-cs"/>
              </a:rPr>
              <a:t>, biomolecules, residues and side streams are becoming increasingly important as the raw materials of the future.</a:t>
            </a:r>
            <a:endParaRPr lang="fi-FI"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E5A02DF-8A6A-7448-9375-991456AAF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259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Future beyond fossils is a key driver for UPM going forward.</a:t>
            </a:r>
            <a:endParaRPr lang="fi-FI"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 are determined to be the Number One company offering a wide range of renewable and responsible solutions to the growing global demand.​</a:t>
            </a:r>
            <a:endParaRPr lang="fi-FI"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 are inspired by the limitless opportunities of </a:t>
            </a:r>
            <a:r>
              <a:rPr lang="en-US" sz="1200" b="1" kern="1200" err="1">
                <a:solidFill>
                  <a:schemeClr val="tx1"/>
                </a:solidFill>
                <a:effectLst/>
                <a:latin typeface="+mn-lt"/>
                <a:ea typeface="+mn-ea"/>
                <a:cs typeface="+mn-cs"/>
              </a:rPr>
              <a:t>bioeconomy</a:t>
            </a:r>
            <a:r>
              <a:rPr lang="en-US" sz="1200" kern="1200">
                <a:solidFill>
                  <a:schemeClr val="tx1"/>
                </a:solidFill>
                <a:effectLst/>
                <a:latin typeface="+mn-lt"/>
                <a:ea typeface="+mn-ea"/>
                <a:cs typeface="+mn-cs"/>
              </a:rPr>
              <a:t> that offers new opportunities for value creation and business growth for UPM. Thanks to our global capabilities, innovativeness and strong position in the forest biomass sourcing chain, we are in a unique position in all our businesses to advance a </a:t>
            </a:r>
            <a:r>
              <a:rPr lang="en-US" sz="1200" u="sng" kern="1200">
                <a:solidFill>
                  <a:schemeClr val="tx1"/>
                </a:solidFill>
                <a:effectLst/>
                <a:latin typeface="+mn-lt"/>
                <a:ea typeface="+mn-ea"/>
                <a:cs typeface="+mn-cs"/>
                <a:hlinkClick r:id="rId3"/>
              </a:rPr>
              <a:t>circular economy</a:t>
            </a:r>
            <a:r>
              <a:rPr lang="en-US" sz="1200" kern="1200">
                <a:solidFill>
                  <a:schemeClr val="tx1"/>
                </a:solidFill>
                <a:effectLst/>
                <a:latin typeface="+mn-lt"/>
                <a:ea typeface="+mn-ea"/>
                <a:cs typeface="+mn-cs"/>
              </a:rPr>
              <a:t>. At the same time, we see </a:t>
            </a:r>
            <a:r>
              <a:rPr lang="en-US" sz="1200" u="sng" kern="1200">
                <a:solidFill>
                  <a:schemeClr val="tx1"/>
                </a:solidFill>
                <a:effectLst/>
                <a:latin typeface="+mn-lt"/>
                <a:ea typeface="+mn-ea"/>
                <a:cs typeface="+mn-cs"/>
                <a:hlinkClick r:id="rId4"/>
              </a:rPr>
              <a:t>responsibility</a:t>
            </a:r>
            <a:r>
              <a:rPr lang="en-US" sz="1200" kern="1200">
                <a:solidFill>
                  <a:schemeClr val="tx1"/>
                </a:solidFill>
                <a:effectLst/>
                <a:latin typeface="+mn-lt"/>
                <a:ea typeface="+mn-ea"/>
                <a:cs typeface="+mn-cs"/>
              </a:rPr>
              <a:t> as a requirement for long-term value creation.</a:t>
            </a:r>
            <a:endParaRPr lang="fi-FI"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 deliver renewable and responsible solutions </a:t>
            </a:r>
            <a:r>
              <a:rPr lang="en-US" sz="1200" kern="1200">
                <a:solidFill>
                  <a:schemeClr val="tx1"/>
                </a:solidFill>
                <a:effectLst/>
                <a:latin typeface="+mn-lt"/>
                <a:ea typeface="+mn-ea"/>
                <a:cs typeface="+mn-cs"/>
              </a:rPr>
              <a:t>- our products are made of </a:t>
            </a:r>
            <a:r>
              <a:rPr lang="en-US" sz="1200" u="sng" kern="1200">
                <a:solidFill>
                  <a:schemeClr val="tx1"/>
                </a:solidFill>
                <a:effectLst/>
                <a:latin typeface="+mn-lt"/>
                <a:ea typeface="+mn-ea"/>
                <a:cs typeface="+mn-cs"/>
                <a:hlinkClick r:id="rId5"/>
              </a:rPr>
              <a:t>renewable raw materials</a:t>
            </a:r>
            <a:r>
              <a:rPr lang="en-US" sz="1200" kern="1200">
                <a:solidFill>
                  <a:schemeClr val="tx1"/>
                </a:solidFill>
                <a:effectLst/>
                <a:latin typeface="+mn-lt"/>
                <a:ea typeface="+mn-ea"/>
                <a:cs typeface="+mn-cs"/>
              </a:rPr>
              <a:t> and they’re recyclable. We continue to replace fossil materials in various </a:t>
            </a:r>
            <a:r>
              <a:rPr lang="en-US" sz="1200" u="sng" kern="1200">
                <a:solidFill>
                  <a:schemeClr val="tx1"/>
                </a:solidFill>
                <a:effectLst/>
                <a:latin typeface="+mn-lt"/>
                <a:ea typeface="+mn-ea"/>
                <a:cs typeface="+mn-cs"/>
                <a:hlinkClick r:id="rId6"/>
              </a:rPr>
              <a:t>use-cases</a:t>
            </a:r>
            <a:r>
              <a:rPr lang="en-US" sz="1200" kern="1200">
                <a:solidFill>
                  <a:schemeClr val="tx1"/>
                </a:solidFill>
                <a:effectLst/>
                <a:latin typeface="+mn-lt"/>
                <a:ea typeface="+mn-ea"/>
                <a:cs typeface="+mn-cs"/>
              </a:rPr>
              <a:t>. UPM’s sustainable and </a:t>
            </a:r>
            <a:r>
              <a:rPr lang="en-US" sz="1200" u="sng" kern="1200">
                <a:solidFill>
                  <a:schemeClr val="tx1"/>
                </a:solidFill>
                <a:effectLst/>
                <a:latin typeface="+mn-lt"/>
                <a:ea typeface="+mn-ea"/>
                <a:cs typeface="+mn-cs"/>
                <a:hlinkClick r:id="rId7"/>
              </a:rPr>
              <a:t>safe solutions</a:t>
            </a:r>
            <a:r>
              <a:rPr lang="en-US" sz="1200" kern="1200">
                <a:solidFill>
                  <a:schemeClr val="tx1"/>
                </a:solidFill>
                <a:effectLst/>
                <a:latin typeface="+mn-lt"/>
                <a:ea typeface="+mn-ea"/>
                <a:cs typeface="+mn-cs"/>
              </a:rPr>
              <a:t> are already changing businesses and lives around the world.</a:t>
            </a:r>
            <a:endParaRPr lang="fi-FI"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endParaRPr lang="fi-FI"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We are committed to innovate for a future beyond fossils</a:t>
            </a:r>
            <a:r>
              <a:rPr lang="en-US" sz="1200" kern="1200">
                <a:solidFill>
                  <a:schemeClr val="tx1"/>
                </a:solidFill>
                <a:effectLst/>
                <a:latin typeface="+mn-lt"/>
                <a:ea typeface="+mn-ea"/>
                <a:cs typeface="+mn-cs"/>
              </a:rPr>
              <a:t> and are as a bio-based forest industry increasingly replacing fossil materials and </a:t>
            </a:r>
            <a:r>
              <a:rPr lang="en-US" sz="1200" u="sng" kern="1200">
                <a:solidFill>
                  <a:schemeClr val="tx1"/>
                </a:solidFill>
                <a:effectLst/>
                <a:latin typeface="+mn-lt"/>
                <a:ea typeface="+mn-ea"/>
                <a:cs typeface="+mn-cs"/>
                <a:hlinkClick r:id="rId8"/>
              </a:rPr>
              <a:t>fuels</a:t>
            </a:r>
            <a:r>
              <a:rPr lang="en-US" sz="1200" kern="1200">
                <a:solidFill>
                  <a:schemeClr val="tx1"/>
                </a:solidFill>
                <a:effectLst/>
                <a:latin typeface="+mn-lt"/>
                <a:ea typeface="+mn-ea"/>
                <a:cs typeface="+mn-cs"/>
              </a:rPr>
              <a:t>. Our </a:t>
            </a:r>
            <a:r>
              <a:rPr lang="en-US" sz="1200" u="sng" kern="1200">
                <a:solidFill>
                  <a:schemeClr val="tx1"/>
                </a:solidFill>
                <a:effectLst/>
                <a:latin typeface="+mn-lt"/>
                <a:ea typeface="+mn-ea"/>
                <a:cs typeface="+mn-cs"/>
                <a:hlinkClick r:id="rId9"/>
              </a:rPr>
              <a:t>innovations</a:t>
            </a:r>
            <a:r>
              <a:rPr lang="en-US" sz="1200" kern="1200">
                <a:solidFill>
                  <a:schemeClr val="tx1"/>
                </a:solidFill>
                <a:effectLst/>
                <a:latin typeface="+mn-lt"/>
                <a:ea typeface="+mn-ea"/>
                <a:cs typeface="+mn-cs"/>
              </a:rPr>
              <a:t> create value and business opportunities for an era when the world is no longer dependent on fossils.</a:t>
            </a:r>
            <a:endParaRPr lang="fi-FI"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E5A02DF-8A6A-7448-9375-991456AAF1CE}" type="slidenum">
              <a:rPr lang="en-GB" smtClean="0"/>
              <a:t>19</a:t>
            </a:fld>
            <a:endParaRPr lang="en-GB"/>
          </a:p>
        </p:txBody>
      </p:sp>
    </p:spTree>
    <p:extLst>
      <p:ext uri="{BB962C8B-B14F-4D97-AF65-F5344CB8AC3E}">
        <p14:creationId xmlns:p14="http://schemas.microsoft.com/office/powerpoint/2010/main" val="3123703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Biotalous tarjoaa kestävän vaihtoehdon fossiilitaloudelle</a:t>
            </a:r>
          </a:p>
          <a:p>
            <a:endParaRPr lang="fi-FI" dirty="0"/>
          </a:p>
          <a:p>
            <a:r>
              <a:rPr lang="fi-FI" dirty="0"/>
              <a:t>Puut sitovat kasvaessaan ilmasta hiiltä ja kun puu maatuu tai palaa vapautuu sama hiilimäärä takaisin ilmakehään</a:t>
            </a:r>
          </a:p>
          <a:p>
            <a:endParaRPr lang="fi-FI" dirty="0"/>
          </a:p>
          <a:p>
            <a:r>
              <a:rPr lang="fi-FI" dirty="0"/>
              <a:t>Puiden hyödyntäminen ei siis tuo maailman hiilen kiertoon lisää hiilidioksidia toisin kuin 100 miljoonaa vuotta vanhojen </a:t>
            </a:r>
          </a:p>
          <a:p>
            <a:r>
              <a:rPr lang="fi-FI" dirty="0"/>
              <a:t>fossiilivarantojen hyödyntäminen maaperästä</a:t>
            </a:r>
          </a:p>
          <a:p>
            <a:endParaRPr lang="fi-FI" dirty="0"/>
          </a:p>
          <a:p>
            <a:r>
              <a:rPr lang="fi-FI" dirty="0"/>
              <a:t>Ilmaston lämpeneminen johtuu fossiilisten polttoaineiden ja raaka-aineiden käytöstä ja se myös ratkaistaan ensisijaisesti vähentämällä niiden käyttöä</a:t>
            </a:r>
          </a:p>
          <a:p>
            <a:endParaRPr lang="fi-FI" dirty="0"/>
          </a:p>
          <a:p>
            <a:r>
              <a:rPr lang="fi-FI" dirty="0"/>
              <a:t>Myös metsätaloudella ja maankäytöllä on vaikutusta ilmakehään – mikä näkyy kuvasta. Siksi onkin tärkeää että metsäkato maailmassa saadaan pysäytettyä, maailmaan saadaan lisää metsiä joiden avulla korvataan fossiilikulutusta</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E5A02DF-8A6A-7448-9375-991456AAF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30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Osana Beyond </a:t>
            </a:r>
            <a:r>
              <a:rPr lang="fi-FI" err="1"/>
              <a:t>fossils</a:t>
            </a:r>
            <a:r>
              <a:rPr lang="fi-FI"/>
              <a:t>-strategiaamme olemme lanseeranneet kokonaisvaltaisen lähestymistavan ilmastonmuutoksen torjuntaan</a:t>
            </a:r>
            <a:endParaRPr lang="en-US"/>
          </a:p>
          <a:p>
            <a:r>
              <a:rPr lang="fi-FI"/>
              <a:t>Vaikutus on paljon kokonaisvaltaisempi kuin pelkästään tuotannon päästöihin tuijottaminen</a:t>
            </a:r>
            <a:endParaRPr lang="fi-FI">
              <a:cs typeface="Calibri"/>
            </a:endParaRPr>
          </a:p>
          <a:p>
            <a:r>
              <a:rPr lang="fi-FI"/>
              <a:t>metsiä on ylläpidettävä hoitamalla niitä</a:t>
            </a:r>
            <a:endParaRPr lang="fi-FI">
              <a:cs typeface="Calibri"/>
            </a:endParaRPr>
          </a:p>
          <a:p>
            <a:r>
              <a:rPr lang="fi-FI"/>
              <a:t>Istutamme 100 puuta minuutissa ja ylläpidämme yli 100 miljoonan tonnin hiilivarastoa globaalisti</a:t>
            </a:r>
            <a:endParaRPr lang="fi-FI">
              <a:cs typeface="Calibri"/>
            </a:endParaRPr>
          </a:p>
          <a:p>
            <a:r>
              <a:rPr lang="fi-FI"/>
              <a:t>Enemmän metsiä – enemmän hiilivarastoja</a:t>
            </a:r>
            <a:endParaRPr lang="fi-FI">
              <a:cs typeface="Calibri"/>
            </a:endParaRPr>
          </a:p>
          <a:p>
            <a:r>
              <a:rPr lang="fi-FI"/>
              <a:t>Hoidetut metsät ovat ainoa pysyvä hiilivarasto</a:t>
            </a:r>
            <a:endParaRPr lang="fi-FI">
              <a:cs typeface="Calibri"/>
            </a:endParaRPr>
          </a:p>
          <a:p>
            <a:r>
              <a:rPr lang="fi-FI"/>
              <a:t>Kun metsiä hoidetaan ja korjatusta puusta tehdään kestäviä tuotteita luodaan markkinaehtoinen kannustin metsin hoidolle ja kasvun lisäämiselle – talousmetsät ja talousmetsätalous</a:t>
            </a:r>
            <a:endParaRPr lang="fi-FI">
              <a:cs typeface="Calibri"/>
            </a:endParaRPr>
          </a:p>
          <a:p>
            <a:r>
              <a:rPr lang="fi-FI"/>
              <a:t>Lisäksi maailmaa voi aina metsittää lisää </a:t>
            </a:r>
            <a:endParaRPr lang="fi-FI">
              <a:cs typeface="Calibri"/>
            </a:endParaRPr>
          </a:p>
          <a:p>
            <a:r>
              <a:rPr lang="fi-FI"/>
              <a:t>UPM Energy on lähes fossiilivapaa. </a:t>
            </a:r>
            <a:endParaRPr lang="fi-FI">
              <a:cs typeface="Calibri"/>
            </a:endParaRPr>
          </a:p>
          <a:p>
            <a:r>
              <a:rPr lang="fi-FI"/>
              <a:t>Tehtailla meillä on yli 70% uusiutuvia polttoaineita</a:t>
            </a:r>
            <a:endParaRPr lang="fi-FI">
              <a:cs typeface="Calibri"/>
            </a:endParaRPr>
          </a:p>
          <a:p>
            <a:r>
              <a:rPr lang="fi-FI"/>
              <a:t>Energiatehokkuuden parantamiseen 1 %:n vuotuinen parantamistavoite - vastaa noin 20 000 suomalaisen omakotitalon vuosittaista energiankulutusta</a:t>
            </a:r>
            <a:endParaRPr lang="fi-FI">
              <a:cs typeface="Calibri"/>
            </a:endParaRPr>
          </a:p>
          <a:p>
            <a:r>
              <a:rPr lang="fi-FI"/>
              <a:t>Mutta tärkeintä on, että biopohjaisilla tuotteilla voidaan korvata fossiilipohjaisia. </a:t>
            </a:r>
            <a:endParaRPr lang="fi-FI">
              <a:cs typeface="Calibri"/>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E5A02DF-8A6A-7448-9375-991456AAF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745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6DD1244C-1EAD-4B00-A182-4B0B8835A412}" type="slidenum">
              <a:rPr lang="en-US" smtClean="0"/>
              <a:t>4</a:t>
            </a:fld>
            <a:endParaRPr lang="en-US"/>
          </a:p>
        </p:txBody>
      </p:sp>
    </p:spTree>
    <p:extLst>
      <p:ext uri="{BB962C8B-B14F-4D97-AF65-F5344CB8AC3E}">
        <p14:creationId xmlns:p14="http://schemas.microsoft.com/office/powerpoint/2010/main" val="2541505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both a major forest owner and a purchaser of wood. We own a total of nearly 850 000 hectares of forestry land in Finland, Uruguay and Minnesota, USA. Most of this land is located in Finland, totaling roughly 512,000 hectares, followed by Uruguay (258,000) and the United States (75,000 hectares). We additionally manage around 1,1 million hectares of private forest.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plant 50 million trees every year – one hundred trees every minute. In addition, we sell out roughly 20 million seedlings to various partners and operators who plant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i="0" u="none" strike="noStrike" kern="1200" baseline="0" dirty="0" err="1">
                <a:solidFill>
                  <a:schemeClr val="tx1"/>
                </a:solidFill>
                <a:latin typeface="+mn-lt"/>
                <a:ea typeface="+mn-ea"/>
                <a:cs typeface="+mn-cs"/>
              </a:rPr>
              <a:t>Our</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plantations</a:t>
            </a:r>
            <a:r>
              <a:rPr lang="fi-FI" sz="1200" b="0" i="0" u="none" strike="noStrike" kern="1200" baseline="0" dirty="0">
                <a:solidFill>
                  <a:schemeClr val="tx1"/>
                </a:solidFill>
                <a:latin typeface="+mn-lt"/>
                <a:ea typeface="+mn-ea"/>
                <a:cs typeface="+mn-cs"/>
              </a:rPr>
              <a:t> in Uruguay </a:t>
            </a:r>
            <a:r>
              <a:rPr lang="fi-FI" sz="1200" b="0" i="0" u="none" strike="noStrike" kern="1200" baseline="0" dirty="0" err="1">
                <a:solidFill>
                  <a:schemeClr val="tx1"/>
                </a:solidFill>
                <a:latin typeface="+mn-lt"/>
                <a:ea typeface="+mn-ea"/>
                <a:cs typeface="+mn-cs"/>
              </a:rPr>
              <a:t>constitute</a:t>
            </a:r>
            <a:r>
              <a:rPr lang="fi-FI" sz="1200" b="0" i="0" u="none" strike="noStrike" kern="1200" baseline="0" dirty="0">
                <a:solidFill>
                  <a:schemeClr val="tx1"/>
                </a:solidFill>
                <a:latin typeface="+mn-lt"/>
                <a:ea typeface="+mn-ea"/>
                <a:cs typeface="+mn-cs"/>
              </a:rPr>
              <a:t> a </a:t>
            </a:r>
            <a:r>
              <a:rPr lang="fi-FI" sz="1200" b="0" i="0" u="none" strike="noStrike" kern="1200" baseline="0" dirty="0" err="1">
                <a:solidFill>
                  <a:schemeClr val="tx1"/>
                </a:solidFill>
                <a:latin typeface="+mn-lt"/>
                <a:ea typeface="+mn-ea"/>
                <a:cs typeface="+mn-cs"/>
              </a:rPr>
              <a:t>carbon</a:t>
            </a:r>
            <a:r>
              <a:rPr lang="fi-FI" sz="1200" b="0" i="0" u="none" strike="noStrike" kern="1200" baseline="0" dirty="0">
                <a:solidFill>
                  <a:schemeClr val="tx1"/>
                </a:solidFill>
                <a:latin typeface="+mn-lt"/>
                <a:ea typeface="+mn-ea"/>
                <a:cs typeface="+mn-cs"/>
              </a:rPr>
              <a:t> </a:t>
            </a:r>
            <a:r>
              <a:rPr lang="fi-FI" sz="1200" b="0" i="0" u="none" strike="noStrike" kern="1200" baseline="0" dirty="0" err="1">
                <a:solidFill>
                  <a:schemeClr val="tx1"/>
                </a:solidFill>
                <a:latin typeface="+mn-lt"/>
                <a:ea typeface="+mn-ea"/>
                <a:cs typeface="+mn-cs"/>
              </a:rPr>
              <a:t>sink</a:t>
            </a:r>
            <a:r>
              <a:rPr lang="fi-FI" sz="1200" b="0" i="0" u="none" strike="noStrike" kern="1200" baseline="0" dirty="0">
                <a:solidFill>
                  <a:schemeClr val="tx1"/>
                </a:solidFill>
                <a:latin typeface="+mn-lt"/>
                <a:ea typeface="+mn-ea"/>
                <a:cs typeface="+mn-cs"/>
              </a:rPr>
              <a:t> of </a:t>
            </a:r>
            <a:r>
              <a:rPr lang="en-US" sz="1200" b="0" i="0" u="none" strike="noStrike" kern="1200" baseline="0" dirty="0">
                <a:solidFill>
                  <a:schemeClr val="tx1"/>
                </a:solidFill>
                <a:latin typeface="+mn-lt"/>
                <a:ea typeface="+mn-ea"/>
                <a:cs typeface="+mn-cs"/>
              </a:rPr>
              <a:t>approximately 24 million </a:t>
            </a:r>
            <a:r>
              <a:rPr lang="en-US" sz="1200" b="0" i="0" u="none" strike="noStrike" kern="1200" baseline="0" dirty="0" err="1">
                <a:solidFill>
                  <a:schemeClr val="tx1"/>
                </a:solidFill>
                <a:latin typeface="+mn-lt"/>
                <a:ea typeface="+mn-ea"/>
                <a:cs typeface="+mn-cs"/>
              </a:rPr>
              <a:t>tonnes</a:t>
            </a:r>
            <a:r>
              <a:rPr lang="en-US" sz="1200" b="0" i="0" u="none" strike="noStrike" kern="1200" baseline="0" dirty="0">
                <a:solidFill>
                  <a:schemeClr val="tx1"/>
                </a:solidFill>
                <a:latin typeface="+mn-lt"/>
                <a:ea typeface="+mn-ea"/>
                <a:cs typeface="+mn-cs"/>
              </a:rPr>
              <a:t> that did not exist 30 years ago.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none" strike="noStrike" kern="1200" baseline="0" dirty="0">
                <a:solidFill>
                  <a:schemeClr val="tx1"/>
                </a:solidFill>
                <a:latin typeface="+mn-lt"/>
                <a:ea typeface="+mn-ea"/>
                <a:cs typeface="+mn-cs"/>
              </a:rPr>
              <a:t>FINNISH FOREST RESOURCES are growing at a record pace. The reason for this is good forestry. Growing forests bind carbon from the atmosphere that is stored in wood, creating a carbon sink. The annual growth rate of trees in Finnish forests has increased from 50 million m3 in the 1960s to 107 million m3 per year. Only about 72 million m3 (3% of the carbon storage) of the growth is used for industrial and other uses, so trees and the stored carbon dioxide increase every year. This increased growth of Finnish forests has created an annual carbon sink of 27 million </a:t>
            </a:r>
            <a:r>
              <a:rPr lang="en-US" sz="1200" b="0" i="0" u="none" strike="noStrike" kern="1200" baseline="0" dirty="0" err="1">
                <a:solidFill>
                  <a:schemeClr val="tx1"/>
                </a:solidFill>
                <a:latin typeface="+mn-lt"/>
                <a:ea typeface="+mn-ea"/>
                <a:cs typeface="+mn-cs"/>
              </a:rPr>
              <a:t>tonnes</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SUSTAINABLE PLANTATIONS were established in Uruguay in the 1990s to replace the impoverished pastures. Plantations now cover one million hectares of land; of this land, UPM owns 258,000 hectares. Approximately 60% of the area consists of eucalyptus plantations. The rest is made up of natural pastures, conservation areas, roads and other </a:t>
            </a:r>
            <a:r>
              <a:rPr lang="fi-FI" sz="1200" b="0" i="0" u="none" strike="noStrike" kern="1200" baseline="0" dirty="0" err="1">
                <a:solidFill>
                  <a:schemeClr val="tx1"/>
                </a:solidFill>
                <a:latin typeface="+mn-lt"/>
                <a:ea typeface="+mn-ea"/>
                <a:cs typeface="+mn-cs"/>
              </a:rPr>
              <a:t>infrastructures</a:t>
            </a:r>
            <a:r>
              <a:rPr lang="fi-FI" sz="1200" b="0" i="0" u="none" strike="noStrike" kern="1200" baseline="0" dirty="0">
                <a:solidFill>
                  <a:schemeClr val="tx1"/>
                </a:solidFill>
                <a:latin typeface="+mn-lt"/>
                <a:ea typeface="+mn-ea"/>
                <a:cs typeface="+mn-cs"/>
              </a:rPr>
              <a: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fi-FI" dirty="0"/>
          </a:p>
          <a:p>
            <a:endParaRPr lang="fi-FI" dirty="0"/>
          </a:p>
        </p:txBody>
      </p:sp>
      <p:sp>
        <p:nvSpPr>
          <p:cNvPr id="4" name="Dian numeron paikkamerkki 3"/>
          <p:cNvSpPr>
            <a:spLocks noGrp="1"/>
          </p:cNvSpPr>
          <p:nvPr>
            <p:ph type="sldNum" sz="quarter" idx="5"/>
          </p:nvPr>
        </p:nvSpPr>
        <p:spPr/>
        <p:txBody>
          <a:bodyPr/>
          <a:lstStyle/>
          <a:p>
            <a:fld id="{EE5A02DF-8A6A-7448-9375-991456AAF1CE}" type="slidenum">
              <a:rPr lang="en-GB" smtClean="0"/>
              <a:t>5</a:t>
            </a:fld>
            <a:endParaRPr lang="en-GB"/>
          </a:p>
        </p:txBody>
      </p:sp>
    </p:spTree>
    <p:extLst>
      <p:ext uri="{BB962C8B-B14F-4D97-AF65-F5344CB8AC3E}">
        <p14:creationId xmlns:p14="http://schemas.microsoft.com/office/powerpoint/2010/main" val="4191904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own forests are certified. In Finland, they are certified by the </a:t>
            </a:r>
            <a:r>
              <a:rPr lang="en-US" dirty="0">
                <a:hlinkClick r:id="rId3"/>
              </a:rPr>
              <a:t>PEFC™</a:t>
            </a:r>
            <a:r>
              <a:rPr lang="en-US" dirty="0"/>
              <a:t> and most of them also by the </a:t>
            </a:r>
            <a:r>
              <a:rPr lang="en-US" dirty="0">
                <a:hlinkClick r:id="rId4"/>
              </a:rPr>
              <a:t>FSC®</a:t>
            </a:r>
            <a:r>
              <a:rPr lang="en-US" dirty="0"/>
              <a:t>, and in the USA (Minnesota) by the PEFC. Our eucalyptus plantations in Uruguay are certified by both the FSC and the PEFC. Of all </a:t>
            </a:r>
            <a:r>
              <a:rPr lang="en-US" dirty="0" err="1"/>
              <a:t>fibre</a:t>
            </a:r>
            <a:r>
              <a:rPr lang="en-US" dirty="0"/>
              <a:t> we use, 81% is certified.</a:t>
            </a:r>
          </a:p>
          <a:p>
            <a:endParaRPr lang="en-US" dirty="0"/>
          </a:p>
          <a:p>
            <a:r>
              <a:rPr lang="en-US" dirty="0"/>
              <a:t>Our company forests are strategically important in a number of ways. They are an important source of wood for our mills, but their role extends far beyond this. Our forests and nurseries – one in Finland, two in Uruguay – play a key role in advancing modern, sustainable forest management practices. </a:t>
            </a:r>
          </a:p>
          <a:p>
            <a:endParaRPr lang="en-US" dirty="0"/>
          </a:p>
          <a:p>
            <a:r>
              <a:rPr lang="en-US" dirty="0"/>
              <a:t>Our key stakeholders in forestry-related issues are forest owners, employees, investors, suppliers, local communities, non-governmental organizations, research organizations, governments, regulators and the media. We have a local presence both as a major forest owner and as a purchaser of wood. Stakeholder dialogue is integrated into our daily forest management practices. We carefully assess the impacts of harvesting, especially when planning wood harvests near settlements or other sensitive areas.</a:t>
            </a:r>
          </a:p>
          <a:p>
            <a:endParaRPr lang="en-US" dirty="0"/>
          </a:p>
          <a:p>
            <a:r>
              <a:rPr lang="en-US" dirty="0"/>
              <a:t>We also seek out active dialogue and partnerships with non-governmental organizations both globally and at national and local level. Local environmental organizations perform hands-on conservation work at grassroots level. Our long-term target is to create a new local working culture with groups who share the same environmental interests. </a:t>
            </a:r>
          </a:p>
          <a:p>
            <a:endParaRPr lang="en-US" dirty="0"/>
          </a:p>
          <a:p>
            <a:r>
              <a:rPr lang="en-US" dirty="0"/>
              <a:t>We have also had our own global biodiversity </a:t>
            </a:r>
            <a:r>
              <a:rPr lang="en-US" dirty="0" err="1"/>
              <a:t>programme</a:t>
            </a:r>
            <a:r>
              <a:rPr lang="en-US" dirty="0"/>
              <a:t> over 20 years. Our main research areas include biodiversity, silvicultural practices, regeneration, tree breeding, ecosystem services and forestry-related social issues. Furthermore, our company forests enable hands-on training of our employees and contractors, as well as serving as a laboratory for R&amp;D projects.</a:t>
            </a:r>
          </a:p>
          <a:p>
            <a:endParaRPr lang="en-US" dirty="0"/>
          </a:p>
          <a:p>
            <a:r>
              <a:rPr lang="en-US" dirty="0"/>
              <a:t>We have very clear and </a:t>
            </a:r>
            <a:r>
              <a:rPr lang="fi-FI" sz="1200" kern="1200" dirty="0" err="1">
                <a:solidFill>
                  <a:schemeClr val="tx1"/>
                </a:solidFill>
                <a:latin typeface="+mn-lt"/>
                <a:ea typeface="+mn-ea"/>
                <a:cs typeface="+mn-cs"/>
              </a:rPr>
              <a:t>unambiguous</a:t>
            </a:r>
            <a:r>
              <a:rPr lang="fi-FI" sz="1200" kern="1200" dirty="0">
                <a:solidFill>
                  <a:schemeClr val="tx1"/>
                </a:solidFill>
                <a:latin typeface="+mn-lt"/>
                <a:ea typeface="+mn-ea"/>
                <a:cs typeface="+mn-cs"/>
              </a:rPr>
              <a:t> </a:t>
            </a:r>
            <a:r>
              <a:rPr lang="fi-FI" sz="1200" kern="1200" dirty="0" err="1">
                <a:solidFill>
                  <a:schemeClr val="tx1"/>
                </a:solidFill>
                <a:latin typeface="+mn-lt"/>
                <a:ea typeface="+mn-ea"/>
                <a:cs typeface="+mn-cs"/>
              </a:rPr>
              <a:t>statements</a:t>
            </a:r>
            <a:r>
              <a:rPr lang="fi-FI" sz="1200" kern="1200" dirty="0">
                <a:solidFill>
                  <a:schemeClr val="tx1"/>
                </a:solidFill>
                <a:latin typeface="+mn-lt"/>
                <a:ea typeface="+mn-ea"/>
                <a:cs typeface="+mn-cs"/>
              </a:rPr>
              <a:t> </a:t>
            </a:r>
            <a:r>
              <a:rPr lang="fi-FI" sz="1200" kern="1200" dirty="0" err="1">
                <a:solidFill>
                  <a:schemeClr val="tx1"/>
                </a:solidFill>
                <a:latin typeface="+mn-lt"/>
                <a:ea typeface="+mn-ea"/>
                <a:cs typeface="+mn-cs"/>
              </a:rPr>
              <a:t>regarding</a:t>
            </a:r>
            <a:r>
              <a:rPr lang="fi-FI" sz="1200" kern="1200" dirty="0">
                <a:solidFill>
                  <a:schemeClr val="tx1"/>
                </a:solidFill>
                <a:latin typeface="+mn-lt"/>
                <a:ea typeface="+mn-ea"/>
                <a:cs typeface="+mn-cs"/>
              </a:rPr>
              <a:t> </a:t>
            </a:r>
            <a:r>
              <a:rPr lang="fi-FI" sz="1200" kern="1200" dirty="0" err="1">
                <a:solidFill>
                  <a:schemeClr val="tx1"/>
                </a:solidFill>
                <a:latin typeface="+mn-lt"/>
                <a:ea typeface="+mn-ea"/>
                <a:cs typeface="+mn-cs"/>
              </a:rPr>
              <a:t>the</a:t>
            </a:r>
            <a:r>
              <a:rPr lang="fi-FI" sz="1200" kern="1200" dirty="0">
                <a:solidFill>
                  <a:schemeClr val="tx1"/>
                </a:solidFill>
                <a:latin typeface="+mn-lt"/>
                <a:ea typeface="+mn-ea"/>
                <a:cs typeface="+mn-cs"/>
              </a:rPr>
              <a:t> </a:t>
            </a:r>
            <a:r>
              <a:rPr lang="fi-FI" sz="1200" kern="1200" dirty="0" err="1">
                <a:solidFill>
                  <a:schemeClr val="tx1"/>
                </a:solidFill>
                <a:latin typeface="+mn-lt"/>
                <a:ea typeface="+mn-ea"/>
                <a:cs typeface="+mn-cs"/>
              </a:rPr>
              <a:t>use</a:t>
            </a:r>
            <a:r>
              <a:rPr lang="fi-FI" sz="1200" kern="1200" dirty="0">
                <a:solidFill>
                  <a:schemeClr val="tx1"/>
                </a:solidFill>
                <a:latin typeface="+mn-lt"/>
                <a:ea typeface="+mn-ea"/>
                <a:cs typeface="+mn-cs"/>
              </a:rPr>
              <a:t> of </a:t>
            </a:r>
            <a:r>
              <a:rPr lang="fi-FI" sz="1200" kern="1200" dirty="0" err="1">
                <a:solidFill>
                  <a:schemeClr val="tx1"/>
                </a:solidFill>
                <a:latin typeface="+mn-lt"/>
                <a:ea typeface="+mn-ea"/>
                <a:cs typeface="+mn-cs"/>
              </a:rPr>
              <a:t>forest</a:t>
            </a:r>
            <a:r>
              <a:rPr lang="fi-FI" sz="1200" kern="1200" dirty="0">
                <a:solidFill>
                  <a:schemeClr val="tx1"/>
                </a:solidFill>
                <a:latin typeface="+mn-lt"/>
                <a:ea typeface="+mn-ea"/>
                <a:cs typeface="+mn-cs"/>
              </a:rPr>
              <a:t>, </a:t>
            </a:r>
            <a:r>
              <a:rPr lang="fi-FI" sz="1200" kern="1200" dirty="0" err="1">
                <a:solidFill>
                  <a:schemeClr val="tx1"/>
                </a:solidFill>
                <a:latin typeface="+mn-lt"/>
                <a:ea typeface="+mn-ea"/>
                <a:cs typeface="+mn-cs"/>
              </a:rPr>
              <a:t>which</a:t>
            </a:r>
            <a:r>
              <a:rPr lang="fi-FI" sz="1200" kern="1200" dirty="0">
                <a:solidFill>
                  <a:schemeClr val="tx1"/>
                </a:solidFill>
                <a:latin typeface="+mn-lt"/>
                <a:ea typeface="+mn-ea"/>
                <a:cs typeface="+mn-cs"/>
              </a:rPr>
              <a:t> </a:t>
            </a:r>
            <a:r>
              <a:rPr lang="fi-FI" sz="1200" kern="1200" dirty="0" err="1">
                <a:solidFill>
                  <a:schemeClr val="tx1"/>
                </a:solidFill>
                <a:latin typeface="+mn-lt"/>
                <a:ea typeface="+mn-ea"/>
                <a:cs typeface="+mn-cs"/>
              </a:rPr>
              <a:t>are</a:t>
            </a:r>
            <a:r>
              <a:rPr lang="fi-FI" sz="1200" kern="1200" dirty="0">
                <a:solidFill>
                  <a:schemeClr val="tx1"/>
                </a:solidFill>
                <a:latin typeface="+mn-lt"/>
                <a:ea typeface="+mn-ea"/>
                <a:cs typeface="+mn-cs"/>
              </a:rPr>
              <a:t>:</a:t>
            </a:r>
          </a:p>
          <a:p>
            <a:endParaRPr lang="fi-FI" sz="1200" kern="1200" dirty="0">
              <a:solidFill>
                <a:schemeClr val="tx1"/>
              </a:solidFill>
              <a:latin typeface="+mn-lt"/>
              <a:ea typeface="+mn-ea"/>
              <a:cs typeface="+mn-cs"/>
            </a:endParaRPr>
          </a:p>
          <a:p>
            <a:pPr marL="171450" indent="-171450">
              <a:buClr>
                <a:schemeClr val="bg1"/>
              </a:buClr>
              <a:buFont typeface="Arial" panose="020B0604020202020204" pitchFamily="34" charset="0"/>
              <a:buChar char="•"/>
            </a:pPr>
            <a:r>
              <a:rPr lang="en-GB" sz="1200" dirty="0"/>
              <a:t>No competing with food production </a:t>
            </a:r>
          </a:p>
          <a:p>
            <a:pPr marL="171450" indent="-171450">
              <a:buClr>
                <a:schemeClr val="bg1"/>
              </a:buClr>
              <a:buFont typeface="Arial" panose="020B0604020202020204" pitchFamily="34" charset="0"/>
              <a:buChar char="•"/>
            </a:pPr>
            <a:r>
              <a:rPr lang="en-GB" sz="1200" dirty="0"/>
              <a:t>No wood from tropical rainforests or plantations established by destroying rainforest</a:t>
            </a:r>
          </a:p>
          <a:p>
            <a:pPr marL="171450" indent="-171450">
              <a:buClr>
                <a:schemeClr val="bg1"/>
              </a:buClr>
              <a:buFont typeface="Arial" panose="020B0604020202020204" pitchFamily="34" charset="0"/>
              <a:buChar char="•"/>
            </a:pPr>
            <a:r>
              <a:rPr lang="en-GB" sz="1200" dirty="0"/>
              <a:t>No operations in areas where the rights of indigenous peoples are threatened</a:t>
            </a:r>
          </a:p>
          <a:p>
            <a:endParaRPr lang="fi-FI" dirty="0"/>
          </a:p>
        </p:txBody>
      </p:sp>
      <p:sp>
        <p:nvSpPr>
          <p:cNvPr id="4" name="Slide Number Placeholder 3"/>
          <p:cNvSpPr>
            <a:spLocks noGrp="1"/>
          </p:cNvSpPr>
          <p:nvPr>
            <p:ph type="sldNum" sz="quarter" idx="5"/>
          </p:nvPr>
        </p:nvSpPr>
        <p:spPr/>
        <p:txBody>
          <a:bodyPr/>
          <a:lstStyle/>
          <a:p>
            <a:fld id="{EE5A02DF-8A6A-7448-9375-991456AAF1CE}" type="slidenum">
              <a:rPr lang="en-GB" smtClean="0"/>
              <a:t>7</a:t>
            </a:fld>
            <a:endParaRPr lang="en-GB"/>
          </a:p>
        </p:txBody>
      </p:sp>
    </p:spTree>
    <p:extLst>
      <p:ext uri="{BB962C8B-B14F-4D97-AF65-F5344CB8AC3E}">
        <p14:creationId xmlns:p14="http://schemas.microsoft.com/office/powerpoint/2010/main" val="3927553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Osana Beyond </a:t>
            </a:r>
            <a:r>
              <a:rPr lang="fi-FI" err="1"/>
              <a:t>fossils</a:t>
            </a:r>
            <a:r>
              <a:rPr lang="fi-FI"/>
              <a:t>-strategiaamme olemme lanseeranneet kokonaisvaltaisen lähestymistavan ilmastonmuutoksen torjuntaan</a:t>
            </a:r>
            <a:endParaRPr lang="en-US"/>
          </a:p>
          <a:p>
            <a:r>
              <a:rPr lang="fi-FI"/>
              <a:t>Vaikutus on paljon kokonaisvaltaisempi kuin pelkästään tuotannon päästöihin tuijottaminen</a:t>
            </a:r>
            <a:endParaRPr lang="fi-FI">
              <a:cs typeface="Calibri"/>
            </a:endParaRPr>
          </a:p>
          <a:p>
            <a:r>
              <a:rPr lang="fi-FI"/>
              <a:t>metsiä on ylläpidettävä hoitamalla niitä</a:t>
            </a:r>
            <a:endParaRPr lang="fi-FI">
              <a:cs typeface="Calibri"/>
            </a:endParaRPr>
          </a:p>
          <a:p>
            <a:r>
              <a:rPr lang="fi-FI"/>
              <a:t>Istutamme 100 puuta minuutissa ja ylläpidämme yli 100 miljoonan tonnin hiilivarastoa globaalisti</a:t>
            </a:r>
            <a:endParaRPr lang="fi-FI">
              <a:cs typeface="Calibri"/>
            </a:endParaRPr>
          </a:p>
          <a:p>
            <a:r>
              <a:rPr lang="fi-FI"/>
              <a:t>Enemmän metsiä – enemmän hiilivarastoja</a:t>
            </a:r>
            <a:endParaRPr lang="fi-FI">
              <a:cs typeface="Calibri"/>
            </a:endParaRPr>
          </a:p>
          <a:p>
            <a:r>
              <a:rPr lang="fi-FI"/>
              <a:t>Hoidetut metsät ovat ainoa pysyvä hiilivarasto</a:t>
            </a:r>
            <a:endParaRPr lang="fi-FI">
              <a:cs typeface="Calibri"/>
            </a:endParaRPr>
          </a:p>
          <a:p>
            <a:r>
              <a:rPr lang="fi-FI"/>
              <a:t>Kun metsiä hoidetaan ja korjatusta puusta tehdään kestäviä tuotteita luodaan markkinaehtoinen kannustin metsin hoidolle ja kasvun lisäämiselle – talousmetsät ja talousmetsätalous</a:t>
            </a:r>
            <a:endParaRPr lang="fi-FI">
              <a:cs typeface="Calibri"/>
            </a:endParaRPr>
          </a:p>
          <a:p>
            <a:r>
              <a:rPr lang="fi-FI"/>
              <a:t>Lisäksi maailmaa voi aina metsittää lisää </a:t>
            </a:r>
            <a:endParaRPr lang="fi-FI">
              <a:cs typeface="Calibri"/>
            </a:endParaRPr>
          </a:p>
          <a:p>
            <a:r>
              <a:rPr lang="fi-FI"/>
              <a:t>UPM Energy on lähes fossiilivapaa. </a:t>
            </a:r>
            <a:endParaRPr lang="fi-FI">
              <a:cs typeface="Calibri"/>
            </a:endParaRPr>
          </a:p>
          <a:p>
            <a:r>
              <a:rPr lang="fi-FI"/>
              <a:t>Tehtailla meillä on yli 70% uusiutuvia polttoaineita</a:t>
            </a:r>
            <a:endParaRPr lang="fi-FI">
              <a:cs typeface="Calibri"/>
            </a:endParaRPr>
          </a:p>
          <a:p>
            <a:r>
              <a:rPr lang="fi-FI"/>
              <a:t>Energiatehokkuuden parantamiseen 1 %:n vuotuinen parantamistavoite - vastaa noin 20 000 suomalaisen omakotitalon vuosittaista energiankulutusta</a:t>
            </a:r>
            <a:endParaRPr lang="fi-FI">
              <a:cs typeface="Calibri"/>
            </a:endParaRPr>
          </a:p>
          <a:p>
            <a:r>
              <a:rPr lang="fi-FI"/>
              <a:t>Mutta tärkeintä on, että biopohjaisilla tuotteilla voidaan korvata fossiilipohjaisia. </a:t>
            </a:r>
            <a:endParaRPr lang="fi-FI">
              <a:cs typeface="Calibri"/>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E5A02DF-8A6A-7448-9375-991456AAF1C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345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We constantly look for new solutions to </a:t>
            </a:r>
            <a:r>
              <a:rPr lang="en-US" b="0" dirty="0" err="1"/>
              <a:t>minimise</a:t>
            </a:r>
            <a:r>
              <a:rPr lang="en-US" b="0" dirty="0"/>
              <a:t> our environmental impact by selecting </a:t>
            </a:r>
            <a:r>
              <a:rPr lang="en-US" b="0" dirty="0" err="1"/>
              <a:t>optimised</a:t>
            </a:r>
            <a:r>
              <a:rPr lang="en-US" b="0" dirty="0"/>
              <a:t> raw materials, energy sources and production methods and developing new products and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dirty="0"/>
              <a:t>Our operations have direct and indirect impacts on the environment. Our production processes generate effluents and air emissions. Our plants also generate solid waste, noise and </a:t>
            </a:r>
            <a:r>
              <a:rPr lang="en-US" dirty="0" err="1"/>
              <a:t>odour</a:t>
            </a:r>
            <a:r>
              <a:rPr lang="en-US" dirty="0"/>
              <a:t> that needs to be managed. The indirect impacts of our business mainly arise from transportation and the procurement of raw materials, chemicals, fuels and power.</a:t>
            </a:r>
          </a:p>
          <a:p>
            <a:endParaRPr lang="en-US" dirty="0"/>
          </a:p>
          <a:p>
            <a:r>
              <a:rPr lang="en-US" dirty="0"/>
              <a:t>Our target is to reduce the environmental footprint of our operations and products throughout their lifecycle, all the way from raw material sourcing, production, delivery and product use to their recycling and reuse. Our mill sites place special emphasis on preventing air and water pollution, reducing waste and energy consumption, and mitigating local impacts such as noise and </a:t>
            </a:r>
            <a:r>
              <a:rPr lang="en-US" dirty="0" err="1"/>
              <a:t>odour</a:t>
            </a:r>
            <a:r>
              <a:rPr lang="en-US" dirty="0"/>
              <a:t>.</a:t>
            </a:r>
          </a:p>
          <a:p>
            <a:endParaRPr lang="en-US" dirty="0"/>
          </a:p>
          <a:p>
            <a:r>
              <a:rPr lang="en-US" dirty="0"/>
              <a:t>Our mills use integrated, certified management systems as practical tools for mitigating environmental impacts. These systems cover quality management, environmental protection, energy efficiency and health and safety issues. They embrace the principle of continuous improvement through target setting and monitoring.</a:t>
            </a:r>
          </a:p>
          <a:p>
            <a:endParaRPr lang="en-US" dirty="0"/>
          </a:p>
          <a:p>
            <a:r>
              <a:rPr lang="en-US" dirty="0"/>
              <a:t>Here a couple of good examples how we have improved our environmental performance over the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fi-FI" dirty="0"/>
          </a:p>
        </p:txBody>
      </p:sp>
      <p:sp>
        <p:nvSpPr>
          <p:cNvPr id="4" name="Slide Number Placeholder 3"/>
          <p:cNvSpPr>
            <a:spLocks noGrp="1"/>
          </p:cNvSpPr>
          <p:nvPr>
            <p:ph type="sldNum" sz="quarter" idx="5"/>
          </p:nvPr>
        </p:nvSpPr>
        <p:spPr/>
        <p:txBody>
          <a:bodyPr/>
          <a:lstStyle/>
          <a:p>
            <a:fld id="{EE5A02DF-8A6A-7448-9375-991456AAF1CE}" type="slidenum">
              <a:rPr lang="en-GB" smtClean="0"/>
              <a:t>10</a:t>
            </a:fld>
            <a:endParaRPr lang="en-GB"/>
          </a:p>
        </p:txBody>
      </p:sp>
    </p:spTree>
    <p:extLst>
      <p:ext uri="{BB962C8B-B14F-4D97-AF65-F5344CB8AC3E}">
        <p14:creationId xmlns:p14="http://schemas.microsoft.com/office/powerpoint/2010/main" val="427678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Our activities and products have an impact on society as a whole. We constantly aim to better understand and communicate our added value. We disclose our direct and indirect value creation as part of our Annual Report. </a:t>
            </a:r>
          </a:p>
          <a:p>
            <a:endParaRPr lang="en-US" dirty="0"/>
          </a:p>
          <a:p>
            <a:r>
              <a:rPr lang="en-US" dirty="0"/>
              <a:t>In our extended pulp and paper mills’ EMAS statements, we strive to address our local societal impact as well as traditional environmental issues. As part of these reports, we provide verified concrete information on, for example, our contribution to employment, our tax revenue and purchasing power, and our co-operation with communities.</a:t>
            </a:r>
          </a:p>
          <a:p>
            <a:endParaRPr lang="en-US" dirty="0"/>
          </a:p>
          <a:p>
            <a:r>
              <a:rPr lang="en-US" dirty="0"/>
              <a:t>Our impacts are very wide, here some examples. </a:t>
            </a:r>
          </a:p>
          <a:p>
            <a:endParaRPr lang="en-US" dirty="0"/>
          </a:p>
          <a:p>
            <a:endParaRPr lang="en-GB" noProof="0" dirty="0"/>
          </a:p>
        </p:txBody>
      </p:sp>
      <p:sp>
        <p:nvSpPr>
          <p:cNvPr id="4" name="Dian numeron paikkamerkki 3"/>
          <p:cNvSpPr>
            <a:spLocks noGrp="1"/>
          </p:cNvSpPr>
          <p:nvPr>
            <p:ph type="sldNum" sz="quarter" idx="5"/>
          </p:nvPr>
        </p:nvSpPr>
        <p:spPr/>
        <p:txBody>
          <a:bodyPr/>
          <a:lstStyle/>
          <a:p>
            <a:fld id="{EE5A02DF-8A6A-7448-9375-991456AAF1CE}" type="slidenum">
              <a:rPr lang="en-GB" smtClean="0"/>
              <a:t>11</a:t>
            </a:fld>
            <a:endParaRPr lang="en-GB"/>
          </a:p>
        </p:txBody>
      </p:sp>
    </p:spTree>
    <p:extLst>
      <p:ext uri="{BB962C8B-B14F-4D97-AF65-F5344CB8AC3E}">
        <p14:creationId xmlns:p14="http://schemas.microsoft.com/office/powerpoint/2010/main" val="3738373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ig title 50pt">
    <p:spTree>
      <p:nvGrpSpPr>
        <p:cNvPr id="1" name=""/>
        <p:cNvGrpSpPr/>
        <p:nvPr/>
      </p:nvGrpSpPr>
      <p:grpSpPr>
        <a:xfrm>
          <a:off x="0" y="0"/>
          <a:ext cx="0" cy="0"/>
          <a:chOff x="0" y="0"/>
          <a:chExt cx="0" cy="0"/>
        </a:xfrm>
      </p:grpSpPr>
      <p:sp>
        <p:nvSpPr>
          <p:cNvPr id="12" name="Title 1"/>
          <p:cNvSpPr>
            <a:spLocks noGrp="1"/>
          </p:cNvSpPr>
          <p:nvPr>
            <p:ph type="ctrTitle"/>
          </p:nvPr>
        </p:nvSpPr>
        <p:spPr>
          <a:xfrm>
            <a:off x="650496" y="1408239"/>
            <a:ext cx="6836154" cy="1623885"/>
          </a:xfrm>
        </p:spPr>
        <p:txBody>
          <a:bodyPr anchor="b">
            <a:noAutofit/>
          </a:bodyPr>
          <a:lstStyle>
            <a:lvl1pPr algn="l">
              <a:lnSpc>
                <a:spcPct val="80000"/>
              </a:lnSpc>
              <a:defRPr sz="5000"/>
            </a:lvl1pPr>
          </a:lstStyle>
          <a:p>
            <a:r>
              <a:rPr lang="en-US"/>
              <a:t>Click to edit Master title style</a:t>
            </a:r>
            <a:endParaRPr lang="en-US" dirty="0"/>
          </a:p>
        </p:txBody>
      </p:sp>
      <p:sp>
        <p:nvSpPr>
          <p:cNvPr id="13" name="Subtitle 2"/>
          <p:cNvSpPr>
            <a:spLocks noGrp="1"/>
          </p:cNvSpPr>
          <p:nvPr>
            <p:ph type="subTitle" idx="1" hasCustomPrompt="1"/>
          </p:nvPr>
        </p:nvSpPr>
        <p:spPr>
          <a:xfrm>
            <a:off x="685800" y="3166735"/>
            <a:ext cx="4059238" cy="398630"/>
          </a:xfrm>
        </p:spPr>
        <p:txBody>
          <a:bodyPr/>
          <a:lstStyle>
            <a:lvl1pPr marL="0" indent="0" algn="l">
              <a:buNone/>
              <a:defRPr sz="120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Surname, Event Name</a:t>
            </a:r>
          </a:p>
        </p:txBody>
      </p:sp>
      <p:pic>
        <p:nvPicPr>
          <p:cNvPr id="7" name="Picture 6">
            <a:extLst>
              <a:ext uri="{FF2B5EF4-FFF2-40B4-BE49-F238E27FC236}">
                <a16:creationId xmlns:a16="http://schemas.microsoft.com/office/drawing/2014/main" id="{09CC1E62-D842-4C4D-83FE-6984FD56B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pic>
        <p:nvPicPr>
          <p:cNvPr id="6" name="Picture 5">
            <a:extLst>
              <a:ext uri="{FF2B5EF4-FFF2-40B4-BE49-F238E27FC236}">
                <a16:creationId xmlns:a16="http://schemas.microsoft.com/office/drawing/2014/main" id="{8DE9C4B0-B017-5447-A36A-2FFAA5BD30C7}"/>
              </a:ext>
            </a:extLst>
          </p:cNvPr>
          <p:cNvPicPr>
            <a:picLocks noChangeAspect="1"/>
          </p:cNvPicPr>
          <p:nvPr userDrawn="1"/>
        </p:nvPicPr>
        <p:blipFill>
          <a:blip r:embed="rId3"/>
          <a:stretch>
            <a:fillRect/>
          </a:stretch>
        </p:blipFill>
        <p:spPr>
          <a:xfrm>
            <a:off x="588061" y="4814701"/>
            <a:ext cx="2134391" cy="291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8" name="Picture Placeholder 6"/>
          <p:cNvSpPr>
            <a:spLocks noGrp="1"/>
          </p:cNvSpPr>
          <p:nvPr>
            <p:ph type="pic" sz="quarter" idx="14"/>
          </p:nvPr>
        </p:nvSpPr>
        <p:spPr>
          <a:xfrm>
            <a:off x="6673850" y="1406525"/>
            <a:ext cx="1987545" cy="1625600"/>
          </a:xfrm>
          <a:ln w="12700">
            <a:solidFill>
              <a:schemeClr val="bg1"/>
            </a:solidFill>
          </a:ln>
        </p:spPr>
        <p:txBody>
          <a:bodyPr lIns="36000" tIns="0" rIns="36000"/>
          <a:lstStyle>
            <a:lvl1pPr marL="0" indent="0" algn="r">
              <a:buNone/>
              <a:defRPr/>
            </a:lvl1pPr>
          </a:lstStyle>
          <a:p>
            <a:r>
              <a:rPr lang="en-US"/>
              <a:t>Click icon to add picture</a:t>
            </a:r>
            <a:endParaRPr lang="en-GB" dirty="0"/>
          </a:p>
        </p:txBody>
      </p:sp>
      <p:sp>
        <p:nvSpPr>
          <p:cNvPr id="12" name="Picture Placeholder 6"/>
          <p:cNvSpPr>
            <a:spLocks noGrp="1"/>
          </p:cNvSpPr>
          <p:nvPr>
            <p:ph type="pic" sz="quarter" idx="16"/>
          </p:nvPr>
        </p:nvSpPr>
        <p:spPr>
          <a:xfrm>
            <a:off x="685800" y="1406525"/>
            <a:ext cx="5988049" cy="3251200"/>
          </a:xfrm>
          <a:ln w="12700">
            <a:solidFill>
              <a:schemeClr val="bg1"/>
            </a:solidFill>
          </a:ln>
        </p:spPr>
        <p:txBody>
          <a:bodyPr lIns="36000" tIns="0" rIns="36000"/>
          <a:lstStyle>
            <a:lvl1pPr marL="0" indent="0" algn="l">
              <a:buNone/>
              <a:defRPr/>
            </a:lvl1pPr>
          </a:lstStyle>
          <a:p>
            <a:r>
              <a:rPr lang="en-US"/>
              <a:t>Click icon to add picture</a:t>
            </a:r>
            <a:endParaRPr lang="en-GB" dirty="0"/>
          </a:p>
        </p:txBody>
      </p:sp>
      <p:cxnSp>
        <p:nvCxnSpPr>
          <p:cNvPr id="13" name="Straight Connector 12"/>
          <p:cNvCxnSpPr/>
          <p:nvPr userDrawn="1"/>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6"/>
          <p:cNvSpPr>
            <a:spLocks noGrp="1"/>
          </p:cNvSpPr>
          <p:nvPr>
            <p:ph type="pic" sz="quarter" idx="17"/>
          </p:nvPr>
        </p:nvSpPr>
        <p:spPr>
          <a:xfrm>
            <a:off x="6673850" y="3032124"/>
            <a:ext cx="1987545" cy="1625599"/>
          </a:xfrm>
          <a:ln w="12700">
            <a:solidFill>
              <a:schemeClr val="bg1"/>
            </a:solidFill>
          </a:ln>
        </p:spPr>
        <p:txBody>
          <a:bodyPr lIns="36000" tIns="0" rIns="36000"/>
          <a:lstStyle>
            <a:lvl1pPr marL="0" indent="0" algn="r">
              <a:buNone/>
              <a:defRPr/>
            </a:lvl1pPr>
          </a:lstStyle>
          <a:p>
            <a:r>
              <a:rPr lang="en-US"/>
              <a:t>Click icon to add picture</a:t>
            </a:r>
            <a:endParaRPr lang="en-GB" dirty="0"/>
          </a:p>
        </p:txBody>
      </p:sp>
      <p:sp>
        <p:nvSpPr>
          <p:cNvPr id="11" name="Date Placeholder 3">
            <a:extLst>
              <a:ext uri="{FF2B5EF4-FFF2-40B4-BE49-F238E27FC236}">
                <a16:creationId xmlns:a16="http://schemas.microsoft.com/office/drawing/2014/main" id="{D8228481-C4C4-E649-B85A-2CE6C892D2A0}"/>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4" name="Footer Placeholder 4">
            <a:extLst>
              <a:ext uri="{FF2B5EF4-FFF2-40B4-BE49-F238E27FC236}">
                <a16:creationId xmlns:a16="http://schemas.microsoft.com/office/drawing/2014/main" id="{C3BC1785-0A9C-1D41-BF76-B4C12A530BA5}"/>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5" name="Slide Number Placeholder 5">
            <a:extLst>
              <a:ext uri="{FF2B5EF4-FFF2-40B4-BE49-F238E27FC236}">
                <a16:creationId xmlns:a16="http://schemas.microsoft.com/office/drawing/2014/main" id="{7EB5205E-8A51-9E43-AD08-42D08BBF4E79}"/>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12" name="Picture Placeholder 6"/>
          <p:cNvSpPr>
            <a:spLocks noGrp="1"/>
          </p:cNvSpPr>
          <p:nvPr>
            <p:ph type="pic" sz="quarter" idx="16"/>
          </p:nvPr>
        </p:nvSpPr>
        <p:spPr>
          <a:xfrm>
            <a:off x="685800" y="1408241"/>
            <a:ext cx="7975600" cy="2625878"/>
          </a:xfrm>
        </p:spPr>
        <p:txBody>
          <a:bodyPr lIns="36000" tIns="0" rIns="36000"/>
          <a:lstStyle>
            <a:lvl1pPr marL="0" indent="0" algn="l">
              <a:buNone/>
              <a:defRPr/>
            </a:lvl1pPr>
          </a:lstStyle>
          <a:p>
            <a:r>
              <a:rPr lang="en-US"/>
              <a:t>Click icon to add picture</a:t>
            </a:r>
            <a:endParaRPr lang="en-GB" dirty="0"/>
          </a:p>
        </p:txBody>
      </p:sp>
      <p:sp>
        <p:nvSpPr>
          <p:cNvPr id="7" name="Text Placeholder 6"/>
          <p:cNvSpPr>
            <a:spLocks noGrp="1"/>
          </p:cNvSpPr>
          <p:nvPr>
            <p:ph type="body" sz="quarter" idx="17" hasCustomPrompt="1"/>
          </p:nvPr>
        </p:nvSpPr>
        <p:spPr>
          <a:xfrm>
            <a:off x="685800" y="4039850"/>
            <a:ext cx="7975600" cy="617875"/>
          </a:xfrm>
        </p:spPr>
        <p:txBody>
          <a:bodyPr anchor="b"/>
          <a:lstStyle>
            <a:lvl1pPr marL="0" indent="0">
              <a:spcBef>
                <a:spcPts val="0"/>
              </a:spcBef>
              <a:buNone/>
              <a:defRPr sz="1400"/>
            </a:lvl1pPr>
          </a:lstStyle>
          <a:p>
            <a:pPr lvl="0"/>
            <a:r>
              <a:rPr lang="en-US" dirty="0"/>
              <a:t>Click to edit Caption text styles</a:t>
            </a:r>
            <a:endParaRPr lang="en-GB" dirty="0"/>
          </a:p>
        </p:txBody>
      </p:sp>
      <p:sp>
        <p:nvSpPr>
          <p:cNvPr id="10" name="Date Placeholder 3">
            <a:extLst>
              <a:ext uri="{FF2B5EF4-FFF2-40B4-BE49-F238E27FC236}">
                <a16:creationId xmlns:a16="http://schemas.microsoft.com/office/drawing/2014/main" id="{A078475B-6635-154F-A507-C53F6C7F874B}"/>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F9706176-091E-8B45-BB20-BB9F37ADB80B}"/>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3" name="Slide Number Placeholder 5">
            <a:extLst>
              <a:ext uri="{FF2B5EF4-FFF2-40B4-BE49-F238E27FC236}">
                <a16:creationId xmlns:a16="http://schemas.microsoft.com/office/drawing/2014/main" id="{C6C857BD-5A24-5E45-9E81-C49F07C7B2F8}"/>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D6D75E-BC97-1E43-9692-E279FEAE0765}"/>
              </a:ext>
            </a:extLst>
          </p:cNvPr>
          <p:cNvPicPr>
            <a:picLocks noChangeAspect="1"/>
          </p:cNvPicPr>
          <p:nvPr userDrawn="1"/>
        </p:nvPicPr>
        <p:blipFill>
          <a:blip r:embed="rId2"/>
          <a:stretch>
            <a:fillRect/>
          </a:stretch>
        </p:blipFill>
        <p:spPr>
          <a:xfrm>
            <a:off x="1244148" y="1126393"/>
            <a:ext cx="6624000" cy="2705240"/>
          </a:xfrm>
          <a:prstGeom prst="rect">
            <a:avLst/>
          </a:prstGeom>
        </p:spPr>
      </p:pic>
    </p:spTree>
    <p:extLst>
      <p:ext uri="{BB962C8B-B14F-4D97-AF65-F5344CB8AC3E}">
        <p14:creationId xmlns:p14="http://schemas.microsoft.com/office/powerpoint/2010/main" val="3010401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685800" y="1354520"/>
            <a:ext cx="7975600" cy="3357256"/>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grpSp>
        <p:nvGrpSpPr>
          <p:cNvPr id="5" name="Group 4">
            <a:extLst>
              <a:ext uri="{FF2B5EF4-FFF2-40B4-BE49-F238E27FC236}">
                <a16:creationId xmlns:a16="http://schemas.microsoft.com/office/drawing/2014/main" id="{E0363E40-5C39-D846-8EBA-C8236818AC29}"/>
              </a:ext>
            </a:extLst>
          </p:cNvPr>
          <p:cNvGrpSpPr/>
          <p:nvPr userDrawn="1"/>
        </p:nvGrpSpPr>
        <p:grpSpPr>
          <a:xfrm>
            <a:off x="-131723" y="-128136"/>
            <a:ext cx="9389986" cy="5399772"/>
            <a:chOff x="-131723" y="-128136"/>
            <a:chExt cx="9389986" cy="5399772"/>
          </a:xfrm>
        </p:grpSpPr>
        <p:sp>
          <p:nvSpPr>
            <p:cNvPr id="8" name="TextBox 7">
              <a:extLst>
                <a:ext uri="{FF2B5EF4-FFF2-40B4-BE49-F238E27FC236}">
                  <a16:creationId xmlns:a16="http://schemas.microsoft.com/office/drawing/2014/main" id="{D8019050-1E7A-0041-BDE2-B1FC9278746B}"/>
                </a:ext>
              </a:extLst>
            </p:cNvPr>
            <p:cNvSpPr txBox="1"/>
            <p:nvPr userDrawn="1"/>
          </p:nvSpPr>
          <p:spPr>
            <a:xfrm>
              <a:off x="43" y="0"/>
              <a:ext cx="2792098" cy="172064"/>
            </a:xfrm>
            <a:prstGeom prst="rect">
              <a:avLst/>
            </a:prstGeom>
            <a:noFill/>
          </p:spPr>
          <p:txBody>
            <a:bodyPr wrap="square" lIns="36000" tIns="18000" rIns="0" bIns="0" rtlCol="0">
              <a:spAutoFit/>
            </a:bodyPr>
            <a:lstStyle/>
            <a:p>
              <a:r>
                <a:rPr lang="en-GB" sz="1000" b="0" i="0" dirty="0">
                  <a:solidFill>
                    <a:srgbClr val="FF0000"/>
                  </a:solidFill>
                  <a:latin typeface="Arial" charset="0"/>
                  <a:ea typeface="Arial" charset="0"/>
                  <a:cs typeface="Arial" charset="0"/>
                </a:rPr>
                <a:t>GRIDLINES 16:9 UPM-PPT  2018</a:t>
              </a:r>
            </a:p>
          </p:txBody>
        </p:sp>
        <p:grpSp>
          <p:nvGrpSpPr>
            <p:cNvPr id="10" name="Group 9">
              <a:extLst>
                <a:ext uri="{FF2B5EF4-FFF2-40B4-BE49-F238E27FC236}">
                  <a16:creationId xmlns:a16="http://schemas.microsoft.com/office/drawing/2014/main" id="{63C07F5B-DDF7-C643-8103-B7927EF794B3}"/>
                </a:ext>
              </a:extLst>
            </p:cNvPr>
            <p:cNvGrpSpPr/>
            <p:nvPr userDrawn="1"/>
          </p:nvGrpSpPr>
          <p:grpSpPr>
            <a:xfrm>
              <a:off x="342900" y="-128136"/>
              <a:ext cx="8318500" cy="5399772"/>
              <a:chOff x="342900" y="-128136"/>
              <a:chExt cx="8318500" cy="5399772"/>
            </a:xfrm>
          </p:grpSpPr>
          <p:cxnSp>
            <p:nvCxnSpPr>
              <p:cNvPr id="24" name="Straight Connector 23">
                <a:extLst>
                  <a:ext uri="{FF2B5EF4-FFF2-40B4-BE49-F238E27FC236}">
                    <a16:creationId xmlns:a16="http://schemas.microsoft.com/office/drawing/2014/main" id="{E6E2AE49-2C2E-6141-AA96-F31824EDCA2F}"/>
                  </a:ext>
                </a:extLst>
              </p:cNvPr>
              <p:cNvCxnSpPr/>
              <p:nvPr userDrawn="1"/>
            </p:nvCxnSpPr>
            <p:spPr>
              <a:xfrm>
                <a:off x="3429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2D1A08-4DFD-3945-B73A-66290D5CFECC}"/>
                  </a:ext>
                </a:extLst>
              </p:cNvPr>
              <p:cNvCxnSpPr/>
              <p:nvPr userDrawn="1"/>
            </p:nvCxnSpPr>
            <p:spPr>
              <a:xfrm>
                <a:off x="10287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37FA8B-C622-CD4F-99B8-E3AE9A2952AA}"/>
                  </a:ext>
                </a:extLst>
              </p:cNvPr>
              <p:cNvCxnSpPr/>
              <p:nvPr userDrawn="1"/>
            </p:nvCxnSpPr>
            <p:spPr>
              <a:xfrm>
                <a:off x="6858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DBE0B9-7349-7D4F-AA34-6D93D36B7EE0}"/>
                  </a:ext>
                </a:extLst>
              </p:cNvPr>
              <p:cNvCxnSpPr/>
              <p:nvPr userDrawn="1"/>
            </p:nvCxnSpPr>
            <p:spPr>
              <a:xfrm>
                <a:off x="13716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01358C-CA76-5D42-A4A2-067646AE4127}"/>
                  </a:ext>
                </a:extLst>
              </p:cNvPr>
              <p:cNvCxnSpPr/>
              <p:nvPr userDrawn="1"/>
            </p:nvCxnSpPr>
            <p:spPr>
              <a:xfrm>
                <a:off x="460057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BA5CEF-2AD3-3F42-9237-DE1BDB3042A4}"/>
                  </a:ext>
                </a:extLst>
              </p:cNvPr>
              <p:cNvCxnSpPr/>
              <p:nvPr userDrawn="1"/>
            </p:nvCxnSpPr>
            <p:spPr>
              <a:xfrm>
                <a:off x="58610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C0A2F2-6473-9E4B-9093-53F3C8A009D0}"/>
                  </a:ext>
                </a:extLst>
              </p:cNvPr>
              <p:cNvCxnSpPr/>
              <p:nvPr userDrawn="1"/>
            </p:nvCxnSpPr>
            <p:spPr>
              <a:xfrm>
                <a:off x="62674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C78233-6690-E242-A9E7-72C513A6B883}"/>
                  </a:ext>
                </a:extLst>
              </p:cNvPr>
              <p:cNvCxnSpPr/>
              <p:nvPr userDrawn="1"/>
            </p:nvCxnSpPr>
            <p:spPr>
              <a:xfrm>
                <a:off x="66738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FBFB22-6BDC-EB43-9D56-1F6BC2AD3A1C}"/>
                  </a:ext>
                </a:extLst>
              </p:cNvPr>
              <p:cNvCxnSpPr/>
              <p:nvPr userDrawn="1"/>
            </p:nvCxnSpPr>
            <p:spPr>
              <a:xfrm>
                <a:off x="70802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EEE1CA-0757-4A48-AF1D-7F6D9A539613}"/>
                  </a:ext>
                </a:extLst>
              </p:cNvPr>
              <p:cNvCxnSpPr/>
              <p:nvPr userDrawn="1"/>
            </p:nvCxnSpPr>
            <p:spPr>
              <a:xfrm>
                <a:off x="86614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C53E8D-82E0-914C-A132-424CCF173550}"/>
                  </a:ext>
                </a:extLst>
              </p:cNvPr>
              <p:cNvCxnSpPr/>
              <p:nvPr userDrawn="1"/>
            </p:nvCxnSpPr>
            <p:spPr>
              <a:xfrm>
                <a:off x="4743997"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2C9D95-6C04-F44D-9B8B-BD8E4BC300B9}"/>
                  </a:ext>
                </a:extLst>
              </p:cNvPr>
              <p:cNvCxnSpPr/>
              <p:nvPr userDrawn="1"/>
            </p:nvCxnSpPr>
            <p:spPr>
              <a:xfrm>
                <a:off x="748982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46D5FF9-7DAF-B34D-8A08-0FBB77235B87}"/>
                </a:ext>
              </a:extLst>
            </p:cNvPr>
            <p:cNvGrpSpPr/>
            <p:nvPr userDrawn="1"/>
          </p:nvGrpSpPr>
          <p:grpSpPr>
            <a:xfrm>
              <a:off x="-131723" y="657225"/>
              <a:ext cx="9389986" cy="4349750"/>
              <a:chOff x="-131723" y="657225"/>
              <a:chExt cx="9389986" cy="4349750"/>
            </a:xfrm>
          </p:grpSpPr>
          <p:cxnSp>
            <p:nvCxnSpPr>
              <p:cNvPr id="14" name="Straight Connector 13">
                <a:extLst>
                  <a:ext uri="{FF2B5EF4-FFF2-40B4-BE49-F238E27FC236}">
                    <a16:creationId xmlns:a16="http://schemas.microsoft.com/office/drawing/2014/main" id="{786F0A82-9934-994F-AD92-03CF6EF8E4F9}"/>
                  </a:ext>
                </a:extLst>
              </p:cNvPr>
              <p:cNvCxnSpPr/>
              <p:nvPr userDrawn="1"/>
            </p:nvCxnSpPr>
            <p:spPr>
              <a:xfrm>
                <a:off x="-108000" y="6572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C7D87D-3F3B-7840-955F-AB93F104FB47}"/>
                  </a:ext>
                </a:extLst>
              </p:cNvPr>
              <p:cNvCxnSpPr/>
              <p:nvPr userDrawn="1"/>
            </p:nvCxnSpPr>
            <p:spPr>
              <a:xfrm>
                <a:off x="-108000" y="9334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E8F5AE-6F3B-114D-ADF7-B71950A47583}"/>
                  </a:ext>
                </a:extLst>
              </p:cNvPr>
              <p:cNvCxnSpPr/>
              <p:nvPr userDrawn="1"/>
            </p:nvCxnSpPr>
            <p:spPr>
              <a:xfrm>
                <a:off x="-114350" y="14033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65EC2D-9A97-C640-9FC8-54543E04955E}"/>
                  </a:ext>
                </a:extLst>
              </p:cNvPr>
              <p:cNvCxnSpPr/>
              <p:nvPr userDrawn="1"/>
            </p:nvCxnSpPr>
            <p:spPr>
              <a:xfrm>
                <a:off x="-114350" y="18097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0FB388-D22F-174D-A0A9-B72A3E0466AC}"/>
                  </a:ext>
                </a:extLst>
              </p:cNvPr>
              <p:cNvCxnSpPr/>
              <p:nvPr userDrawn="1"/>
            </p:nvCxnSpPr>
            <p:spPr>
              <a:xfrm>
                <a:off x="-114350" y="22161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896719-31BC-D448-AA64-8BFBFD7A7007}"/>
                  </a:ext>
                </a:extLst>
              </p:cNvPr>
              <p:cNvCxnSpPr/>
              <p:nvPr userDrawn="1"/>
            </p:nvCxnSpPr>
            <p:spPr>
              <a:xfrm>
                <a:off x="-114350" y="26225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5AACA4-84BF-EA4F-84E5-6E66D6F848DA}"/>
                  </a:ext>
                </a:extLst>
              </p:cNvPr>
              <p:cNvCxnSpPr/>
              <p:nvPr userDrawn="1"/>
            </p:nvCxnSpPr>
            <p:spPr>
              <a:xfrm>
                <a:off x="-114350" y="30321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808A6E-B426-1E4F-B4E5-2D5A0E61C28A}"/>
                  </a:ext>
                </a:extLst>
              </p:cNvPr>
              <p:cNvCxnSpPr/>
              <p:nvPr userDrawn="1"/>
            </p:nvCxnSpPr>
            <p:spPr>
              <a:xfrm>
                <a:off x="-131723" y="4660361"/>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635B3AA-2522-9441-B82D-BFA5CB99FE55}"/>
                  </a:ext>
                </a:extLst>
              </p:cNvPr>
              <p:cNvCxnSpPr/>
              <p:nvPr userDrawn="1"/>
            </p:nvCxnSpPr>
            <p:spPr>
              <a:xfrm>
                <a:off x="-101737" y="4715136"/>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2F3E45-46C6-684A-8AF6-3AE1B9C8373A}"/>
                  </a:ext>
                </a:extLst>
              </p:cNvPr>
              <p:cNvCxnSpPr/>
              <p:nvPr userDrawn="1"/>
            </p:nvCxnSpPr>
            <p:spPr>
              <a:xfrm>
                <a:off x="-108000" y="500697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36711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_Otsikko">
    <p:spTree>
      <p:nvGrpSpPr>
        <p:cNvPr id="1" name=""/>
        <p:cNvGrpSpPr/>
        <p:nvPr/>
      </p:nvGrpSpPr>
      <p:grpSpPr>
        <a:xfrm>
          <a:off x="0" y="0"/>
          <a:ext cx="0" cy="0"/>
          <a:chOff x="0" y="0"/>
          <a:chExt cx="0" cy="0"/>
        </a:xfrm>
      </p:grpSpPr>
      <p:sp>
        <p:nvSpPr>
          <p:cNvPr id="2" name="Title 1"/>
          <p:cNvSpPr>
            <a:spLocks noGrp="1"/>
          </p:cNvSpPr>
          <p:nvPr>
            <p:ph type="title"/>
          </p:nvPr>
        </p:nvSpPr>
        <p:spPr>
          <a:xfrm>
            <a:off x="685800" y="444111"/>
            <a:ext cx="6805164" cy="624410"/>
          </a:xfrm>
        </p:spPr>
        <p:txBody>
          <a:bodyPr anchor="b"/>
          <a:lstStyle>
            <a:lvl1pPr>
              <a:defRPr sz="2600" baseline="0"/>
            </a:lvl1pPr>
          </a:lstStyle>
          <a:p>
            <a:r>
              <a:rPr lang="fi-FI" noProof="0" dirty="0"/>
              <a:t>Muokkaa </a:t>
            </a:r>
            <a:r>
              <a:rPr lang="fi-FI" noProof="0" dirty="0" err="1"/>
              <a:t>ots</a:t>
            </a:r>
            <a:r>
              <a:rPr lang="fi-FI" noProof="0" dirty="0"/>
              <a:t>. </a:t>
            </a:r>
            <a:r>
              <a:rPr lang="fi-FI" noProof="0" dirty="0" err="1"/>
              <a:t>perustyyl</a:t>
            </a:r>
            <a:r>
              <a:rPr lang="fi-FI" noProof="0" dirty="0"/>
              <a:t>. </a:t>
            </a:r>
            <a:r>
              <a:rPr lang="fi-FI" noProof="0" dirty="0" err="1"/>
              <a:t>napsautt</a:t>
            </a:r>
            <a:r>
              <a:rPr lang="fi-FI" noProof="0" dirty="0"/>
              <a:t>.</a:t>
            </a:r>
            <a:endParaRPr lang="en-GB" noProof="0" dirty="0"/>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noProof="0"/>
              <a:t>Internal</a:t>
            </a:r>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154565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ub-title page">
    <p:bg>
      <p:bgPr>
        <a:solidFill>
          <a:schemeClr val="bg1"/>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bg1"/>
                </a:solidFill>
                <a:latin typeface="Arial" charset="0"/>
                <a:ea typeface="Arial" charset="0"/>
                <a:cs typeface="Arial" charset="0"/>
              </a:defRPr>
            </a:lvl1pPr>
          </a:lstStyle>
          <a:p>
            <a:endParaRPr lang="en-GB"/>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bg1"/>
                </a:solidFill>
                <a:latin typeface="Arial" charset="0"/>
                <a:ea typeface="Arial" charset="0"/>
                <a:cs typeface="Arial" charset="0"/>
              </a:defRPr>
            </a:lvl1pPr>
          </a:lstStyle>
          <a:p>
            <a:r>
              <a:rPr lang="en-GB"/>
              <a:t>Internal</a:t>
            </a:r>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bg1"/>
                </a:solidFill>
                <a:latin typeface="Arial" charset="0"/>
                <a:ea typeface="Arial" charset="0"/>
                <a:cs typeface="Arial" charset="0"/>
              </a:defRPr>
            </a:lvl1pPr>
          </a:lstStyle>
          <a:p>
            <a:fld id="{247F6846-F6BF-0245-85AB-CB2C6D225122}" type="slidenum">
              <a:rPr lang="en-GB" smtClean="0"/>
              <a:pPr/>
              <a:t>‹#›</a:t>
            </a:fld>
            <a:endParaRPr lang="en-GB"/>
          </a:p>
        </p:txBody>
      </p:sp>
      <p:pic>
        <p:nvPicPr>
          <p:cNvPr id="8" name="Picture 8">
            <a:extLst>
              <a:ext uri="{FF2B5EF4-FFF2-40B4-BE49-F238E27FC236}">
                <a16:creationId xmlns:a16="http://schemas.microsoft.com/office/drawing/2014/main" id="{4E386C6A-9874-0C41-B774-23BD877798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pic>
        <p:nvPicPr>
          <p:cNvPr id="10" name="Picture 9">
            <a:extLst>
              <a:ext uri="{FF2B5EF4-FFF2-40B4-BE49-F238E27FC236}">
                <a16:creationId xmlns:a16="http://schemas.microsoft.com/office/drawing/2014/main" id="{2D614743-9FB1-6447-954E-4571A77F054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91457" r="69222"/>
          <a:stretch/>
        </p:blipFill>
        <p:spPr>
          <a:xfrm>
            <a:off x="0" y="4704080"/>
            <a:ext cx="2814320" cy="439420"/>
          </a:xfrm>
          <a:prstGeom prst="rect">
            <a:avLst/>
          </a:prstGeom>
        </p:spPr>
      </p:pic>
      <p:sp>
        <p:nvSpPr>
          <p:cNvPr id="15" name="Title 1">
            <a:extLst>
              <a:ext uri="{FF2B5EF4-FFF2-40B4-BE49-F238E27FC236}">
                <a16:creationId xmlns:a16="http://schemas.microsoft.com/office/drawing/2014/main" id="{94819D1D-0729-4B42-BEFA-CE1181132067}"/>
              </a:ext>
            </a:extLst>
          </p:cNvPr>
          <p:cNvSpPr>
            <a:spLocks noGrp="1"/>
          </p:cNvSpPr>
          <p:nvPr>
            <p:ph type="title" hasCustomPrompt="1"/>
          </p:nvPr>
        </p:nvSpPr>
        <p:spPr>
          <a:xfrm>
            <a:off x="685800" y="1064377"/>
            <a:ext cx="6805164" cy="624410"/>
          </a:xfrm>
        </p:spPr>
        <p:txBody>
          <a:bodyPr anchor="t"/>
          <a:lstStyle>
            <a:lvl1pPr>
              <a:defRPr sz="2800" baseline="0">
                <a:solidFill>
                  <a:schemeClr val="bg1"/>
                </a:solidFill>
              </a:defRPr>
            </a:lvl1pPr>
          </a:lstStyle>
          <a:p>
            <a:r>
              <a:rPr lang="en-GB" noProof="0" dirty="0"/>
              <a:t>Click to edit Master title style</a:t>
            </a:r>
          </a:p>
        </p:txBody>
      </p:sp>
      <p:sp>
        <p:nvSpPr>
          <p:cNvPr id="16" name="Content Placeholder 2">
            <a:extLst>
              <a:ext uri="{FF2B5EF4-FFF2-40B4-BE49-F238E27FC236}">
                <a16:creationId xmlns:a16="http://schemas.microsoft.com/office/drawing/2014/main" id="{9B9F093B-4761-354C-A3D7-D589D6B9DFD4}"/>
              </a:ext>
            </a:extLst>
          </p:cNvPr>
          <p:cNvSpPr>
            <a:spLocks noGrp="1"/>
          </p:cNvSpPr>
          <p:nvPr>
            <p:ph idx="13" hasCustomPrompt="1"/>
          </p:nvPr>
        </p:nvSpPr>
        <p:spPr>
          <a:xfrm>
            <a:off x="685800" y="588158"/>
            <a:ext cx="6805164" cy="374565"/>
          </a:xfrm>
        </p:spPr>
        <p:txBody>
          <a:bodyPr anchor="b"/>
          <a:lstStyle>
            <a:lvl1pPr marL="0" indent="0">
              <a:buNone/>
              <a:defRPr sz="1800" b="1">
                <a:solidFill>
                  <a:schemeClr val="bg1"/>
                </a:solidFill>
              </a:defRPr>
            </a:lvl1pPr>
            <a:lvl2pPr marL="0" indent="0">
              <a:buClr>
                <a:schemeClr val="tx1"/>
              </a:buClr>
              <a:buFont typeface="System Font Regular"/>
              <a:buNone/>
              <a:defRPr sz="1600" b="1">
                <a:solidFill>
                  <a:schemeClr val="bg1"/>
                </a:solidFill>
              </a:defRPr>
            </a:lvl2pPr>
            <a:lvl3pPr marL="0" indent="0">
              <a:buFont typeface="Arial" charset="0"/>
              <a:buNone/>
              <a:defRPr sz="1400" b="1">
                <a:solidFill>
                  <a:schemeClr val="bg1"/>
                </a:solidFill>
              </a:defRPr>
            </a:lvl3pPr>
            <a:lvl4pPr marL="0" indent="0">
              <a:buClr>
                <a:schemeClr val="tx1"/>
              </a:buClr>
              <a:buFont typeface="System Font Regular"/>
              <a:buNone/>
              <a:defRPr sz="1400">
                <a:solidFill>
                  <a:schemeClr val="bg1"/>
                </a:solidFill>
              </a:defRPr>
            </a:lvl4pPr>
            <a:lvl5pPr marL="0" indent="0">
              <a:buFont typeface="Arial" charset="0"/>
              <a:buNone/>
              <a:defRPr sz="1100">
                <a:solidFill>
                  <a:schemeClr val="bg1"/>
                </a:solidFill>
              </a:defRPr>
            </a:lvl5pPr>
          </a:lstStyle>
          <a:p>
            <a:pPr lvl="0"/>
            <a:r>
              <a:rPr lang="en-GB" noProof="0" dirty="0"/>
              <a:t>Third level</a:t>
            </a:r>
          </a:p>
        </p:txBody>
      </p:sp>
    </p:spTree>
    <p:extLst>
      <p:ext uri="{BB962C8B-B14F-4D97-AF65-F5344CB8AC3E}">
        <p14:creationId xmlns:p14="http://schemas.microsoft.com/office/powerpoint/2010/main" val="2363406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OW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2600"/>
            </a:lvl1pPr>
          </a:lstStyle>
          <a:p>
            <a:endParaRPr lang="en-GB" noProof="0" dirty="0"/>
          </a:p>
        </p:txBody>
      </p:sp>
      <p:sp>
        <p:nvSpPr>
          <p:cNvPr id="9" name="Date Placeholder 3">
            <a:extLst>
              <a:ext uri="{FF2B5EF4-FFF2-40B4-BE49-F238E27FC236}">
                <a16:creationId xmlns:a16="http://schemas.microsoft.com/office/drawing/2014/main" id="{3A4417FE-4717-704F-9236-1B0D403635EC}"/>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0" name="Footer Placeholder 4">
            <a:extLst>
              <a:ext uri="{FF2B5EF4-FFF2-40B4-BE49-F238E27FC236}">
                <a16:creationId xmlns:a16="http://schemas.microsoft.com/office/drawing/2014/main" id="{77D2D699-751F-6340-A797-E7410C3E0E0E}"/>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noProof="0"/>
              <a:t>Internal</a:t>
            </a:r>
          </a:p>
        </p:txBody>
      </p:sp>
      <p:sp>
        <p:nvSpPr>
          <p:cNvPr id="11" name="Slide Number Placeholder 5">
            <a:extLst>
              <a:ext uri="{FF2B5EF4-FFF2-40B4-BE49-F238E27FC236}">
                <a16:creationId xmlns:a16="http://schemas.microsoft.com/office/drawing/2014/main" id="{738431FD-3CA9-FB49-8E87-850D85C918E1}"/>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14321085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big title 50pt">
    <p:spTree>
      <p:nvGrpSpPr>
        <p:cNvPr id="1" name=""/>
        <p:cNvGrpSpPr/>
        <p:nvPr/>
      </p:nvGrpSpPr>
      <p:grpSpPr>
        <a:xfrm>
          <a:off x="0" y="0"/>
          <a:ext cx="0" cy="0"/>
          <a:chOff x="0" y="0"/>
          <a:chExt cx="0" cy="0"/>
        </a:xfrm>
      </p:grpSpPr>
      <p:sp>
        <p:nvSpPr>
          <p:cNvPr id="12" name="Title 1"/>
          <p:cNvSpPr>
            <a:spLocks noGrp="1"/>
          </p:cNvSpPr>
          <p:nvPr>
            <p:ph type="ctrTitle"/>
          </p:nvPr>
        </p:nvSpPr>
        <p:spPr>
          <a:xfrm>
            <a:off x="650496" y="1408239"/>
            <a:ext cx="6836154" cy="1623885"/>
          </a:xfrm>
        </p:spPr>
        <p:txBody>
          <a:bodyPr anchor="b">
            <a:noAutofit/>
          </a:bodyPr>
          <a:lstStyle>
            <a:lvl1pPr algn="l">
              <a:lnSpc>
                <a:spcPct val="80000"/>
              </a:lnSpc>
              <a:defRPr sz="5000"/>
            </a:lvl1pPr>
          </a:lstStyle>
          <a:p>
            <a:r>
              <a:rPr lang="en-US"/>
              <a:t>Click to edit Master title style</a:t>
            </a:r>
            <a:endParaRPr lang="en-US" dirty="0"/>
          </a:p>
        </p:txBody>
      </p:sp>
      <p:sp>
        <p:nvSpPr>
          <p:cNvPr id="13" name="Subtitle 2"/>
          <p:cNvSpPr>
            <a:spLocks noGrp="1"/>
          </p:cNvSpPr>
          <p:nvPr>
            <p:ph type="subTitle" idx="1" hasCustomPrompt="1"/>
          </p:nvPr>
        </p:nvSpPr>
        <p:spPr>
          <a:xfrm>
            <a:off x="685800" y="3166735"/>
            <a:ext cx="4059238" cy="398630"/>
          </a:xfrm>
        </p:spPr>
        <p:txBody>
          <a:bodyPr/>
          <a:lstStyle>
            <a:lvl1pPr marL="0" indent="0" algn="l">
              <a:buNone/>
              <a:defRPr sz="120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Name Surname, Event Name</a:t>
            </a:r>
          </a:p>
        </p:txBody>
      </p:sp>
      <p:pic>
        <p:nvPicPr>
          <p:cNvPr id="7" name="Picture 6">
            <a:extLst>
              <a:ext uri="{FF2B5EF4-FFF2-40B4-BE49-F238E27FC236}">
                <a16:creationId xmlns:a16="http://schemas.microsoft.com/office/drawing/2014/main" id="{09CC1E62-D842-4C4D-83FE-6984FD56B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pic>
        <p:nvPicPr>
          <p:cNvPr id="6" name="Picture 5">
            <a:extLst>
              <a:ext uri="{FF2B5EF4-FFF2-40B4-BE49-F238E27FC236}">
                <a16:creationId xmlns:a16="http://schemas.microsoft.com/office/drawing/2014/main" id="{8DE9C4B0-B017-5447-A36A-2FFAA5BD30C7}"/>
              </a:ext>
            </a:extLst>
          </p:cNvPr>
          <p:cNvPicPr>
            <a:picLocks noChangeAspect="1"/>
          </p:cNvPicPr>
          <p:nvPr userDrawn="1"/>
        </p:nvPicPr>
        <p:blipFill>
          <a:blip r:embed="rId3"/>
          <a:stretch>
            <a:fillRect/>
          </a:stretch>
        </p:blipFill>
        <p:spPr>
          <a:xfrm>
            <a:off x="588061" y="4814701"/>
            <a:ext cx="2134391" cy="291600"/>
          </a:xfrm>
          <a:prstGeom prst="rect">
            <a:avLst/>
          </a:prstGeom>
        </p:spPr>
      </p:pic>
    </p:spTree>
    <p:extLst>
      <p:ext uri="{BB962C8B-B14F-4D97-AF65-F5344CB8AC3E}">
        <p14:creationId xmlns:p14="http://schemas.microsoft.com/office/powerpoint/2010/main" val="19011950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685800" y="1354520"/>
            <a:ext cx="7975600" cy="3354396"/>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extLst>
      <p:ext uri="{BB962C8B-B14F-4D97-AF65-F5344CB8AC3E}">
        <p14:creationId xmlns:p14="http://schemas.microsoft.com/office/powerpoint/2010/main" val="2633170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9" name="Date Placeholder 3">
            <a:extLst>
              <a:ext uri="{FF2B5EF4-FFF2-40B4-BE49-F238E27FC236}">
                <a16:creationId xmlns:a16="http://schemas.microsoft.com/office/drawing/2014/main" id="{3A4417FE-4717-704F-9236-1B0D403635EC}"/>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0" name="Footer Placeholder 4">
            <a:extLst>
              <a:ext uri="{FF2B5EF4-FFF2-40B4-BE49-F238E27FC236}">
                <a16:creationId xmlns:a16="http://schemas.microsoft.com/office/drawing/2014/main" id="{77D2D699-751F-6340-A797-E7410C3E0E0E}"/>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1" name="Slide Number Placeholder 5">
            <a:extLst>
              <a:ext uri="{FF2B5EF4-FFF2-40B4-BE49-F238E27FC236}">
                <a16:creationId xmlns:a16="http://schemas.microsoft.com/office/drawing/2014/main" id="{738431FD-3CA9-FB49-8E87-850D85C918E1}"/>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extLst>
      <p:ext uri="{BB962C8B-B14F-4D97-AF65-F5344CB8AC3E}">
        <p14:creationId xmlns:p14="http://schemas.microsoft.com/office/powerpoint/2010/main" val="45772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685800" y="1354520"/>
            <a:ext cx="7975600" cy="3354396"/>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F9536509-5242-4C4A-9C32-87C912B27DDC}"/>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7" name="Footer Placeholder 4">
            <a:extLst>
              <a:ext uri="{FF2B5EF4-FFF2-40B4-BE49-F238E27FC236}">
                <a16:creationId xmlns:a16="http://schemas.microsoft.com/office/drawing/2014/main" id="{260AC9BF-ED61-6F42-B75C-406C493DF9BB}"/>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8" name="Slide Number Placeholder 5">
            <a:extLst>
              <a:ext uri="{FF2B5EF4-FFF2-40B4-BE49-F238E27FC236}">
                <a16:creationId xmlns:a16="http://schemas.microsoft.com/office/drawing/2014/main" id="{4F80CA8F-0A0D-8B4B-B565-13B6755E9E79}"/>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extLst>
      <p:ext uri="{BB962C8B-B14F-4D97-AF65-F5344CB8AC3E}">
        <p14:creationId xmlns:p14="http://schemas.microsoft.com/office/powerpoint/2010/main" val="1996479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76964" y="2303037"/>
            <a:ext cx="5906001" cy="1183983"/>
          </a:xfrm>
        </p:spPr>
        <p:txBody>
          <a:bodyPr anchor="t">
            <a:noAutofit/>
          </a:bodyPr>
          <a:lstStyle>
            <a:lvl1pPr algn="r">
              <a:lnSpc>
                <a:spcPct val="89000"/>
              </a:lnSpc>
              <a:defRPr sz="3000"/>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C5CDA6AB-0FF1-AC48-A456-2D606564932B}"/>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
        <p:nvSpPr>
          <p:cNvPr id="5" name="TextBox 4">
            <a:extLst>
              <a:ext uri="{FF2B5EF4-FFF2-40B4-BE49-F238E27FC236}">
                <a16:creationId xmlns:a16="http://schemas.microsoft.com/office/drawing/2014/main" id="{FD797A03-F937-9B45-8D8E-701F4A72103A}"/>
              </a:ext>
            </a:extLst>
          </p:cNvPr>
          <p:cNvSpPr txBox="1"/>
          <p:nvPr userDrawn="1"/>
        </p:nvSpPr>
        <p:spPr>
          <a:xfrm>
            <a:off x="8284258" y="4912064"/>
            <a:ext cx="859742" cy="232165"/>
          </a:xfrm>
          <a:prstGeom prst="rect">
            <a:avLst/>
          </a:prstGeom>
          <a:noFill/>
        </p:spPr>
        <p:txBody>
          <a:bodyPr wrap="square" lIns="0" tIns="0" rIns="0" bIns="115200" rtlCol="0" anchor="b">
            <a:spAutoFit/>
          </a:bodyPr>
          <a:lstStyle/>
          <a:p>
            <a:r>
              <a:rPr lang="de-DE" sz="750" dirty="0">
                <a:solidFill>
                  <a:schemeClr val="tx2"/>
                </a:solidFill>
                <a:latin typeface="Arial" charset="0"/>
                <a:ea typeface="Arial" charset="0"/>
                <a:cs typeface="Arial" charset="0"/>
              </a:rPr>
              <a:t>|  © UPM</a:t>
            </a:r>
            <a:endParaRPr lang="en-GB" sz="750" dirty="0">
              <a:solidFill>
                <a:schemeClr val="tx2"/>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0AEB10D9-AD41-8240-9A07-3BFADE986C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pic>
        <p:nvPicPr>
          <p:cNvPr id="7" name="Picture 6">
            <a:extLst>
              <a:ext uri="{FF2B5EF4-FFF2-40B4-BE49-F238E27FC236}">
                <a16:creationId xmlns:a16="http://schemas.microsoft.com/office/drawing/2014/main" id="{86E1AC77-96F7-EA4E-AA0D-625AF87A77C8}"/>
              </a:ext>
            </a:extLst>
          </p:cNvPr>
          <p:cNvPicPr>
            <a:picLocks noChangeAspect="1"/>
          </p:cNvPicPr>
          <p:nvPr userDrawn="1"/>
        </p:nvPicPr>
        <p:blipFill>
          <a:blip r:embed="rId3"/>
          <a:stretch>
            <a:fillRect/>
          </a:stretch>
        </p:blipFill>
        <p:spPr>
          <a:xfrm>
            <a:off x="588061" y="4814701"/>
            <a:ext cx="2134391" cy="291600"/>
          </a:xfrm>
          <a:prstGeom prst="rect">
            <a:avLst/>
          </a:prstGeom>
        </p:spPr>
      </p:pic>
    </p:spTree>
    <p:extLst>
      <p:ext uri="{BB962C8B-B14F-4D97-AF65-F5344CB8AC3E}">
        <p14:creationId xmlns:p14="http://schemas.microsoft.com/office/powerpoint/2010/main" val="334669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685799" y="1686995"/>
            <a:ext cx="3914776" cy="3026810"/>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
        <p:nvSpPr>
          <p:cNvPr id="16" name="Text Placeholder 4">
            <a:extLst>
              <a:ext uri="{FF2B5EF4-FFF2-40B4-BE49-F238E27FC236}">
                <a16:creationId xmlns:a16="http://schemas.microsoft.com/office/drawing/2014/main" id="{4B84DBBD-BBC1-664C-8C75-0F69D513B220}"/>
              </a:ext>
            </a:extLst>
          </p:cNvPr>
          <p:cNvSpPr>
            <a:spLocks noGrp="1"/>
          </p:cNvSpPr>
          <p:nvPr>
            <p:ph type="body" sz="quarter" idx="16"/>
          </p:nvPr>
        </p:nvSpPr>
        <p:spPr>
          <a:xfrm>
            <a:off x="685798" y="1143577"/>
            <a:ext cx="3914777" cy="479822"/>
          </a:xfrm>
        </p:spPr>
        <p:txBody>
          <a:bodyPr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7" name="Content Placeholder 2">
            <a:extLst>
              <a:ext uri="{FF2B5EF4-FFF2-40B4-BE49-F238E27FC236}">
                <a16:creationId xmlns:a16="http://schemas.microsoft.com/office/drawing/2014/main" id="{10345F96-21CA-9445-AB09-1AA4AE182DD7}"/>
              </a:ext>
            </a:extLst>
          </p:cNvPr>
          <p:cNvSpPr>
            <a:spLocks noGrp="1"/>
          </p:cNvSpPr>
          <p:nvPr>
            <p:ph idx="17" hasCustomPrompt="1"/>
          </p:nvPr>
        </p:nvSpPr>
        <p:spPr>
          <a:xfrm>
            <a:off x="4745038" y="1686995"/>
            <a:ext cx="3916362" cy="3026810"/>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C8AE0B1-0A43-B34B-A0BE-BA4157F50677}"/>
              </a:ext>
            </a:extLst>
          </p:cNvPr>
          <p:cNvSpPr>
            <a:spLocks noGrp="1"/>
          </p:cNvSpPr>
          <p:nvPr>
            <p:ph type="body" sz="quarter" idx="18"/>
          </p:nvPr>
        </p:nvSpPr>
        <p:spPr>
          <a:xfrm>
            <a:off x="4745038" y="1143577"/>
            <a:ext cx="3916364" cy="479822"/>
          </a:xfrm>
        </p:spPr>
        <p:txBody>
          <a:bodyPr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71623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p:nvPr>
        </p:nvSpPr>
        <p:spPr>
          <a:xfrm>
            <a:off x="685800" y="1359410"/>
            <a:ext cx="5808187" cy="3349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6"/>
          <p:cNvSpPr>
            <a:spLocks noGrp="1"/>
          </p:cNvSpPr>
          <p:nvPr>
            <p:ph type="pic" sz="quarter" idx="14"/>
          </p:nvPr>
        </p:nvSpPr>
        <p:spPr>
          <a:xfrm>
            <a:off x="6673850" y="1408241"/>
            <a:ext cx="1987550" cy="3249484"/>
          </a:xfrm>
        </p:spPr>
        <p:txBody>
          <a:bodyPr lIns="36000" tIns="0" rIns="36000"/>
          <a:lstStyle>
            <a:lvl1pPr marL="0" indent="0" algn="r">
              <a:buNone/>
              <a:defRPr/>
            </a:lvl1pPr>
          </a:lstStyle>
          <a:p>
            <a:r>
              <a:rPr lang="en-US"/>
              <a:t>Click icon to add picture</a:t>
            </a:r>
            <a:endParaRPr lang="en-GB" dirty="0"/>
          </a:p>
        </p:txBody>
      </p:sp>
      <p:sp>
        <p:nvSpPr>
          <p:cNvPr id="10" name="Date Placeholder 3">
            <a:extLst>
              <a:ext uri="{FF2B5EF4-FFF2-40B4-BE49-F238E27FC236}">
                <a16:creationId xmlns:a16="http://schemas.microsoft.com/office/drawing/2014/main" id="{26558035-EAAD-3846-B239-674FB6DD2F11}"/>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F4EA1DAF-60FD-6E44-8757-A4C8C442E925}"/>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28DB3A60-1DE8-834A-9698-7B85CDD508C7}"/>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extLst>
      <p:ext uri="{BB962C8B-B14F-4D97-AF65-F5344CB8AC3E}">
        <p14:creationId xmlns:p14="http://schemas.microsoft.com/office/powerpoint/2010/main" val="275110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12" name="Picture Placeholder 6"/>
          <p:cNvSpPr>
            <a:spLocks noGrp="1"/>
          </p:cNvSpPr>
          <p:nvPr>
            <p:ph type="pic" sz="quarter" idx="16"/>
          </p:nvPr>
        </p:nvSpPr>
        <p:spPr>
          <a:xfrm>
            <a:off x="685800" y="1408240"/>
            <a:ext cx="7975600" cy="3249485"/>
          </a:xfrm>
        </p:spPr>
        <p:txBody>
          <a:bodyPr lIns="36000" tIns="0" rIns="36000"/>
          <a:lstStyle>
            <a:lvl1pPr marL="0" indent="0" algn="l">
              <a:buNone/>
              <a:defRPr/>
            </a:lvl1pPr>
          </a:lstStyle>
          <a:p>
            <a:r>
              <a:rPr lang="en-US"/>
              <a:t>Click icon to add picture</a:t>
            </a:r>
            <a:endParaRPr lang="en-GB" dirty="0"/>
          </a:p>
        </p:txBody>
      </p:sp>
      <p:sp>
        <p:nvSpPr>
          <p:cNvPr id="8" name="Date Placeholder 3">
            <a:extLst>
              <a:ext uri="{FF2B5EF4-FFF2-40B4-BE49-F238E27FC236}">
                <a16:creationId xmlns:a16="http://schemas.microsoft.com/office/drawing/2014/main" id="{183FD6CE-813B-634B-AD35-95B83F10CF77}"/>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0" name="Footer Placeholder 4">
            <a:extLst>
              <a:ext uri="{FF2B5EF4-FFF2-40B4-BE49-F238E27FC236}">
                <a16:creationId xmlns:a16="http://schemas.microsoft.com/office/drawing/2014/main" id="{7766F366-B69A-2F4E-990E-FA3AFD54CCB3}"/>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1" name="Slide Number Placeholder 5">
            <a:extLst>
              <a:ext uri="{FF2B5EF4-FFF2-40B4-BE49-F238E27FC236}">
                <a16:creationId xmlns:a16="http://schemas.microsoft.com/office/drawing/2014/main" id="{D0BBB9A2-50BB-7F4A-85EB-E86F41080732}"/>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extLst>
      <p:ext uri="{BB962C8B-B14F-4D97-AF65-F5344CB8AC3E}">
        <p14:creationId xmlns:p14="http://schemas.microsoft.com/office/powerpoint/2010/main" val="3976647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8" name="Picture Placeholder 6"/>
          <p:cNvSpPr>
            <a:spLocks noGrp="1"/>
          </p:cNvSpPr>
          <p:nvPr>
            <p:ph type="pic" sz="quarter" idx="14"/>
          </p:nvPr>
        </p:nvSpPr>
        <p:spPr>
          <a:xfrm>
            <a:off x="6673850" y="1408240"/>
            <a:ext cx="1987550" cy="3249485"/>
          </a:xfrm>
          <a:ln w="12700">
            <a:solidFill>
              <a:schemeClr val="bg1"/>
            </a:solidFill>
          </a:ln>
        </p:spPr>
        <p:txBody>
          <a:bodyPr lIns="36000" tIns="0" rIns="36000"/>
          <a:lstStyle>
            <a:lvl1pPr marL="0" indent="0" algn="r">
              <a:buNone/>
              <a:defRPr/>
            </a:lvl1pPr>
          </a:lstStyle>
          <a:p>
            <a:r>
              <a:rPr lang="en-US"/>
              <a:t>Click icon to add picture</a:t>
            </a:r>
            <a:endParaRPr lang="en-GB" dirty="0"/>
          </a:p>
        </p:txBody>
      </p:sp>
      <p:sp>
        <p:nvSpPr>
          <p:cNvPr id="12" name="Picture Placeholder 6"/>
          <p:cNvSpPr>
            <a:spLocks noGrp="1"/>
          </p:cNvSpPr>
          <p:nvPr>
            <p:ph type="pic" sz="quarter" idx="16"/>
          </p:nvPr>
        </p:nvSpPr>
        <p:spPr>
          <a:xfrm>
            <a:off x="685800" y="1408240"/>
            <a:ext cx="5988049" cy="3249484"/>
          </a:xfrm>
          <a:ln w="12700">
            <a:solidFill>
              <a:schemeClr val="bg1"/>
            </a:solidFill>
          </a:ln>
        </p:spPr>
        <p:txBody>
          <a:bodyPr lIns="36000" tIns="0" rIns="36000"/>
          <a:lstStyle>
            <a:lvl1pPr marL="0" indent="0" algn="l">
              <a:buNone/>
              <a:defRPr/>
            </a:lvl1pPr>
          </a:lstStyle>
          <a:p>
            <a:r>
              <a:rPr lang="en-US"/>
              <a:t>Click icon to add picture</a:t>
            </a:r>
            <a:endParaRPr lang="en-GB" dirty="0"/>
          </a:p>
        </p:txBody>
      </p:sp>
      <p:cxnSp>
        <p:nvCxnSpPr>
          <p:cNvPr id="13" name="Straight Connector 12"/>
          <p:cNvCxnSpPr/>
          <p:nvPr userDrawn="1"/>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29DBEB9-538C-3A40-86AD-814EE28D46EB}"/>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78FE362D-E2F8-E14F-A4F2-1C02C8792977}"/>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4" name="Slide Number Placeholder 5">
            <a:extLst>
              <a:ext uri="{FF2B5EF4-FFF2-40B4-BE49-F238E27FC236}">
                <a16:creationId xmlns:a16="http://schemas.microsoft.com/office/drawing/2014/main" id="{8129A686-FDD7-824F-867D-A9B458BDBFE6}"/>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extLst>
      <p:ext uri="{BB962C8B-B14F-4D97-AF65-F5344CB8AC3E}">
        <p14:creationId xmlns:p14="http://schemas.microsoft.com/office/powerpoint/2010/main" val="1960397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8" name="Picture Placeholder 6"/>
          <p:cNvSpPr>
            <a:spLocks noGrp="1"/>
          </p:cNvSpPr>
          <p:nvPr>
            <p:ph type="pic" sz="quarter" idx="14"/>
          </p:nvPr>
        </p:nvSpPr>
        <p:spPr>
          <a:xfrm>
            <a:off x="6673850" y="1406525"/>
            <a:ext cx="1987545" cy="1625600"/>
          </a:xfrm>
          <a:ln w="12700">
            <a:solidFill>
              <a:schemeClr val="bg1"/>
            </a:solidFill>
          </a:ln>
        </p:spPr>
        <p:txBody>
          <a:bodyPr lIns="36000" tIns="0" rIns="36000"/>
          <a:lstStyle>
            <a:lvl1pPr marL="0" indent="0" algn="r">
              <a:buNone/>
              <a:defRPr/>
            </a:lvl1pPr>
          </a:lstStyle>
          <a:p>
            <a:r>
              <a:rPr lang="en-US"/>
              <a:t>Click icon to add picture</a:t>
            </a:r>
            <a:endParaRPr lang="en-GB" dirty="0"/>
          </a:p>
        </p:txBody>
      </p:sp>
      <p:sp>
        <p:nvSpPr>
          <p:cNvPr id="12" name="Picture Placeholder 6"/>
          <p:cNvSpPr>
            <a:spLocks noGrp="1"/>
          </p:cNvSpPr>
          <p:nvPr>
            <p:ph type="pic" sz="quarter" idx="16"/>
          </p:nvPr>
        </p:nvSpPr>
        <p:spPr>
          <a:xfrm>
            <a:off x="685800" y="1406525"/>
            <a:ext cx="5988049" cy="3251200"/>
          </a:xfrm>
          <a:ln w="12700">
            <a:solidFill>
              <a:schemeClr val="bg1"/>
            </a:solidFill>
          </a:ln>
        </p:spPr>
        <p:txBody>
          <a:bodyPr lIns="36000" tIns="0" rIns="36000"/>
          <a:lstStyle>
            <a:lvl1pPr marL="0" indent="0" algn="l">
              <a:buNone/>
              <a:defRPr/>
            </a:lvl1pPr>
          </a:lstStyle>
          <a:p>
            <a:r>
              <a:rPr lang="en-US"/>
              <a:t>Click icon to add picture</a:t>
            </a:r>
            <a:endParaRPr lang="en-GB" dirty="0"/>
          </a:p>
        </p:txBody>
      </p:sp>
      <p:cxnSp>
        <p:nvCxnSpPr>
          <p:cNvPr id="13" name="Straight Connector 12"/>
          <p:cNvCxnSpPr/>
          <p:nvPr userDrawn="1"/>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6"/>
          <p:cNvSpPr>
            <a:spLocks noGrp="1"/>
          </p:cNvSpPr>
          <p:nvPr>
            <p:ph type="pic" sz="quarter" idx="17"/>
          </p:nvPr>
        </p:nvSpPr>
        <p:spPr>
          <a:xfrm>
            <a:off x="6673850" y="3032124"/>
            <a:ext cx="1987545" cy="1625599"/>
          </a:xfrm>
          <a:ln w="12700">
            <a:solidFill>
              <a:schemeClr val="bg1"/>
            </a:solidFill>
          </a:ln>
        </p:spPr>
        <p:txBody>
          <a:bodyPr lIns="36000" tIns="0" rIns="36000"/>
          <a:lstStyle>
            <a:lvl1pPr marL="0" indent="0" algn="r">
              <a:buNone/>
              <a:defRPr/>
            </a:lvl1pPr>
          </a:lstStyle>
          <a:p>
            <a:r>
              <a:rPr lang="en-US"/>
              <a:t>Click icon to add picture</a:t>
            </a:r>
            <a:endParaRPr lang="en-GB" dirty="0"/>
          </a:p>
        </p:txBody>
      </p:sp>
      <p:sp>
        <p:nvSpPr>
          <p:cNvPr id="11" name="Date Placeholder 3">
            <a:extLst>
              <a:ext uri="{FF2B5EF4-FFF2-40B4-BE49-F238E27FC236}">
                <a16:creationId xmlns:a16="http://schemas.microsoft.com/office/drawing/2014/main" id="{D8228481-C4C4-E649-B85A-2CE6C892D2A0}"/>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4" name="Footer Placeholder 4">
            <a:extLst>
              <a:ext uri="{FF2B5EF4-FFF2-40B4-BE49-F238E27FC236}">
                <a16:creationId xmlns:a16="http://schemas.microsoft.com/office/drawing/2014/main" id="{C3BC1785-0A9C-1D41-BF76-B4C12A530BA5}"/>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5" name="Slide Number Placeholder 5">
            <a:extLst>
              <a:ext uri="{FF2B5EF4-FFF2-40B4-BE49-F238E27FC236}">
                <a16:creationId xmlns:a16="http://schemas.microsoft.com/office/drawing/2014/main" id="{7EB5205E-8A51-9E43-AD08-42D08BBF4E79}"/>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extLst>
      <p:ext uri="{BB962C8B-B14F-4D97-AF65-F5344CB8AC3E}">
        <p14:creationId xmlns:p14="http://schemas.microsoft.com/office/powerpoint/2010/main" val="616175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12" name="Picture Placeholder 6"/>
          <p:cNvSpPr>
            <a:spLocks noGrp="1"/>
          </p:cNvSpPr>
          <p:nvPr>
            <p:ph type="pic" sz="quarter" idx="16"/>
          </p:nvPr>
        </p:nvSpPr>
        <p:spPr>
          <a:xfrm>
            <a:off x="685800" y="1408241"/>
            <a:ext cx="7975600" cy="2625878"/>
          </a:xfrm>
        </p:spPr>
        <p:txBody>
          <a:bodyPr lIns="36000" tIns="0" rIns="36000"/>
          <a:lstStyle>
            <a:lvl1pPr marL="0" indent="0" algn="l">
              <a:buNone/>
              <a:defRPr/>
            </a:lvl1pPr>
          </a:lstStyle>
          <a:p>
            <a:r>
              <a:rPr lang="en-US"/>
              <a:t>Click icon to add picture</a:t>
            </a:r>
            <a:endParaRPr lang="en-GB" dirty="0"/>
          </a:p>
        </p:txBody>
      </p:sp>
      <p:sp>
        <p:nvSpPr>
          <p:cNvPr id="7" name="Text Placeholder 6"/>
          <p:cNvSpPr>
            <a:spLocks noGrp="1"/>
          </p:cNvSpPr>
          <p:nvPr>
            <p:ph type="body" sz="quarter" idx="17" hasCustomPrompt="1"/>
          </p:nvPr>
        </p:nvSpPr>
        <p:spPr>
          <a:xfrm>
            <a:off x="685800" y="4039850"/>
            <a:ext cx="7975600" cy="617875"/>
          </a:xfrm>
        </p:spPr>
        <p:txBody>
          <a:bodyPr anchor="b"/>
          <a:lstStyle>
            <a:lvl1pPr marL="0" indent="0">
              <a:spcBef>
                <a:spcPts val="0"/>
              </a:spcBef>
              <a:buNone/>
              <a:defRPr sz="1400"/>
            </a:lvl1pPr>
          </a:lstStyle>
          <a:p>
            <a:pPr lvl="0"/>
            <a:r>
              <a:rPr lang="en-US" dirty="0"/>
              <a:t>Click to edit Caption text styles</a:t>
            </a:r>
            <a:endParaRPr lang="en-GB" dirty="0"/>
          </a:p>
        </p:txBody>
      </p:sp>
      <p:sp>
        <p:nvSpPr>
          <p:cNvPr id="10" name="Date Placeholder 3">
            <a:extLst>
              <a:ext uri="{FF2B5EF4-FFF2-40B4-BE49-F238E27FC236}">
                <a16:creationId xmlns:a16="http://schemas.microsoft.com/office/drawing/2014/main" id="{A078475B-6635-154F-A507-C53F6C7F874B}"/>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F9706176-091E-8B45-BB20-BB9F37ADB80B}"/>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3" name="Slide Number Placeholder 5">
            <a:extLst>
              <a:ext uri="{FF2B5EF4-FFF2-40B4-BE49-F238E27FC236}">
                <a16:creationId xmlns:a16="http://schemas.microsoft.com/office/drawing/2014/main" id="{C6C857BD-5A24-5E45-9E81-C49F07C7B2F8}"/>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extLst>
      <p:ext uri="{BB962C8B-B14F-4D97-AF65-F5344CB8AC3E}">
        <p14:creationId xmlns:p14="http://schemas.microsoft.com/office/powerpoint/2010/main" val="1067900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D6D75E-BC97-1E43-9692-E279FEAE0765}"/>
              </a:ext>
            </a:extLst>
          </p:cNvPr>
          <p:cNvPicPr>
            <a:picLocks noChangeAspect="1"/>
          </p:cNvPicPr>
          <p:nvPr userDrawn="1"/>
        </p:nvPicPr>
        <p:blipFill>
          <a:blip r:embed="rId2"/>
          <a:stretch>
            <a:fillRect/>
          </a:stretch>
        </p:blipFill>
        <p:spPr>
          <a:xfrm>
            <a:off x="1244148" y="1126393"/>
            <a:ext cx="6624000" cy="2705240"/>
          </a:xfrm>
          <a:prstGeom prst="rect">
            <a:avLst/>
          </a:prstGeom>
        </p:spPr>
      </p:pic>
    </p:spTree>
    <p:extLst>
      <p:ext uri="{BB962C8B-B14F-4D97-AF65-F5344CB8AC3E}">
        <p14:creationId xmlns:p14="http://schemas.microsoft.com/office/powerpoint/2010/main" val="1476293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685800" y="1354520"/>
            <a:ext cx="7975600" cy="3357256"/>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grpSp>
        <p:nvGrpSpPr>
          <p:cNvPr id="5" name="Group 4">
            <a:extLst>
              <a:ext uri="{FF2B5EF4-FFF2-40B4-BE49-F238E27FC236}">
                <a16:creationId xmlns:a16="http://schemas.microsoft.com/office/drawing/2014/main" id="{E0363E40-5C39-D846-8EBA-C8236818AC29}"/>
              </a:ext>
            </a:extLst>
          </p:cNvPr>
          <p:cNvGrpSpPr/>
          <p:nvPr userDrawn="1"/>
        </p:nvGrpSpPr>
        <p:grpSpPr>
          <a:xfrm>
            <a:off x="-131723" y="-128136"/>
            <a:ext cx="9389986" cy="5399772"/>
            <a:chOff x="-131723" y="-128136"/>
            <a:chExt cx="9389986" cy="5399772"/>
          </a:xfrm>
        </p:grpSpPr>
        <p:sp>
          <p:nvSpPr>
            <p:cNvPr id="8" name="TextBox 7">
              <a:extLst>
                <a:ext uri="{FF2B5EF4-FFF2-40B4-BE49-F238E27FC236}">
                  <a16:creationId xmlns:a16="http://schemas.microsoft.com/office/drawing/2014/main" id="{D8019050-1E7A-0041-BDE2-B1FC9278746B}"/>
                </a:ext>
              </a:extLst>
            </p:cNvPr>
            <p:cNvSpPr txBox="1"/>
            <p:nvPr userDrawn="1"/>
          </p:nvSpPr>
          <p:spPr>
            <a:xfrm>
              <a:off x="43" y="0"/>
              <a:ext cx="2792098" cy="172064"/>
            </a:xfrm>
            <a:prstGeom prst="rect">
              <a:avLst/>
            </a:prstGeom>
            <a:noFill/>
          </p:spPr>
          <p:txBody>
            <a:bodyPr wrap="square" lIns="36000" tIns="18000" rIns="0" bIns="0" rtlCol="0">
              <a:spAutoFit/>
            </a:bodyPr>
            <a:lstStyle/>
            <a:p>
              <a:r>
                <a:rPr lang="en-GB" sz="1000" b="0" i="0" dirty="0">
                  <a:solidFill>
                    <a:srgbClr val="FF0000"/>
                  </a:solidFill>
                  <a:latin typeface="Arial" charset="0"/>
                  <a:ea typeface="Arial" charset="0"/>
                  <a:cs typeface="Arial" charset="0"/>
                </a:rPr>
                <a:t>GRIDLINES 16:9 UPM-PPT  2018</a:t>
              </a:r>
            </a:p>
          </p:txBody>
        </p:sp>
        <p:grpSp>
          <p:nvGrpSpPr>
            <p:cNvPr id="10" name="Group 9">
              <a:extLst>
                <a:ext uri="{FF2B5EF4-FFF2-40B4-BE49-F238E27FC236}">
                  <a16:creationId xmlns:a16="http://schemas.microsoft.com/office/drawing/2014/main" id="{63C07F5B-DDF7-C643-8103-B7927EF794B3}"/>
                </a:ext>
              </a:extLst>
            </p:cNvPr>
            <p:cNvGrpSpPr/>
            <p:nvPr userDrawn="1"/>
          </p:nvGrpSpPr>
          <p:grpSpPr>
            <a:xfrm>
              <a:off x="342900" y="-128136"/>
              <a:ext cx="8318500" cy="5399772"/>
              <a:chOff x="342900" y="-128136"/>
              <a:chExt cx="8318500" cy="5399772"/>
            </a:xfrm>
          </p:grpSpPr>
          <p:cxnSp>
            <p:nvCxnSpPr>
              <p:cNvPr id="24" name="Straight Connector 23">
                <a:extLst>
                  <a:ext uri="{FF2B5EF4-FFF2-40B4-BE49-F238E27FC236}">
                    <a16:creationId xmlns:a16="http://schemas.microsoft.com/office/drawing/2014/main" id="{E6E2AE49-2C2E-6141-AA96-F31824EDCA2F}"/>
                  </a:ext>
                </a:extLst>
              </p:cNvPr>
              <p:cNvCxnSpPr/>
              <p:nvPr userDrawn="1"/>
            </p:nvCxnSpPr>
            <p:spPr>
              <a:xfrm>
                <a:off x="3429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2D1A08-4DFD-3945-B73A-66290D5CFECC}"/>
                  </a:ext>
                </a:extLst>
              </p:cNvPr>
              <p:cNvCxnSpPr/>
              <p:nvPr userDrawn="1"/>
            </p:nvCxnSpPr>
            <p:spPr>
              <a:xfrm>
                <a:off x="10287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37FA8B-C622-CD4F-99B8-E3AE9A2952AA}"/>
                  </a:ext>
                </a:extLst>
              </p:cNvPr>
              <p:cNvCxnSpPr/>
              <p:nvPr userDrawn="1"/>
            </p:nvCxnSpPr>
            <p:spPr>
              <a:xfrm>
                <a:off x="6858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DBE0B9-7349-7D4F-AA34-6D93D36B7EE0}"/>
                  </a:ext>
                </a:extLst>
              </p:cNvPr>
              <p:cNvCxnSpPr/>
              <p:nvPr userDrawn="1"/>
            </p:nvCxnSpPr>
            <p:spPr>
              <a:xfrm>
                <a:off x="13716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01358C-CA76-5D42-A4A2-067646AE4127}"/>
                  </a:ext>
                </a:extLst>
              </p:cNvPr>
              <p:cNvCxnSpPr/>
              <p:nvPr userDrawn="1"/>
            </p:nvCxnSpPr>
            <p:spPr>
              <a:xfrm>
                <a:off x="460057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BA5CEF-2AD3-3F42-9237-DE1BDB3042A4}"/>
                  </a:ext>
                </a:extLst>
              </p:cNvPr>
              <p:cNvCxnSpPr/>
              <p:nvPr userDrawn="1"/>
            </p:nvCxnSpPr>
            <p:spPr>
              <a:xfrm>
                <a:off x="58610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C0A2F2-6473-9E4B-9093-53F3C8A009D0}"/>
                  </a:ext>
                </a:extLst>
              </p:cNvPr>
              <p:cNvCxnSpPr/>
              <p:nvPr userDrawn="1"/>
            </p:nvCxnSpPr>
            <p:spPr>
              <a:xfrm>
                <a:off x="62674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C78233-6690-E242-A9E7-72C513A6B883}"/>
                  </a:ext>
                </a:extLst>
              </p:cNvPr>
              <p:cNvCxnSpPr/>
              <p:nvPr userDrawn="1"/>
            </p:nvCxnSpPr>
            <p:spPr>
              <a:xfrm>
                <a:off x="66738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FBFB22-6BDC-EB43-9D56-1F6BC2AD3A1C}"/>
                  </a:ext>
                </a:extLst>
              </p:cNvPr>
              <p:cNvCxnSpPr/>
              <p:nvPr userDrawn="1"/>
            </p:nvCxnSpPr>
            <p:spPr>
              <a:xfrm>
                <a:off x="70802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EEE1CA-0757-4A48-AF1D-7F6D9A539613}"/>
                  </a:ext>
                </a:extLst>
              </p:cNvPr>
              <p:cNvCxnSpPr/>
              <p:nvPr userDrawn="1"/>
            </p:nvCxnSpPr>
            <p:spPr>
              <a:xfrm>
                <a:off x="86614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C53E8D-82E0-914C-A132-424CCF173550}"/>
                  </a:ext>
                </a:extLst>
              </p:cNvPr>
              <p:cNvCxnSpPr/>
              <p:nvPr userDrawn="1"/>
            </p:nvCxnSpPr>
            <p:spPr>
              <a:xfrm>
                <a:off x="4743997"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2C9D95-6C04-F44D-9B8B-BD8E4BC300B9}"/>
                  </a:ext>
                </a:extLst>
              </p:cNvPr>
              <p:cNvCxnSpPr/>
              <p:nvPr userDrawn="1"/>
            </p:nvCxnSpPr>
            <p:spPr>
              <a:xfrm>
                <a:off x="748982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46D5FF9-7DAF-B34D-8A08-0FBB77235B87}"/>
                </a:ext>
              </a:extLst>
            </p:cNvPr>
            <p:cNvGrpSpPr/>
            <p:nvPr userDrawn="1"/>
          </p:nvGrpSpPr>
          <p:grpSpPr>
            <a:xfrm>
              <a:off x="-131723" y="657225"/>
              <a:ext cx="9389986" cy="4349750"/>
              <a:chOff x="-131723" y="657225"/>
              <a:chExt cx="9389986" cy="4349750"/>
            </a:xfrm>
          </p:grpSpPr>
          <p:cxnSp>
            <p:nvCxnSpPr>
              <p:cNvPr id="14" name="Straight Connector 13">
                <a:extLst>
                  <a:ext uri="{FF2B5EF4-FFF2-40B4-BE49-F238E27FC236}">
                    <a16:creationId xmlns:a16="http://schemas.microsoft.com/office/drawing/2014/main" id="{786F0A82-9934-994F-AD92-03CF6EF8E4F9}"/>
                  </a:ext>
                </a:extLst>
              </p:cNvPr>
              <p:cNvCxnSpPr/>
              <p:nvPr userDrawn="1"/>
            </p:nvCxnSpPr>
            <p:spPr>
              <a:xfrm>
                <a:off x="-108000" y="6572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C7D87D-3F3B-7840-955F-AB93F104FB47}"/>
                  </a:ext>
                </a:extLst>
              </p:cNvPr>
              <p:cNvCxnSpPr/>
              <p:nvPr userDrawn="1"/>
            </p:nvCxnSpPr>
            <p:spPr>
              <a:xfrm>
                <a:off x="-108000" y="9334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E8F5AE-6F3B-114D-ADF7-B71950A47583}"/>
                  </a:ext>
                </a:extLst>
              </p:cNvPr>
              <p:cNvCxnSpPr/>
              <p:nvPr userDrawn="1"/>
            </p:nvCxnSpPr>
            <p:spPr>
              <a:xfrm>
                <a:off x="-114350" y="14033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65EC2D-9A97-C640-9FC8-54543E04955E}"/>
                  </a:ext>
                </a:extLst>
              </p:cNvPr>
              <p:cNvCxnSpPr/>
              <p:nvPr userDrawn="1"/>
            </p:nvCxnSpPr>
            <p:spPr>
              <a:xfrm>
                <a:off x="-114350" y="18097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0FB388-D22F-174D-A0A9-B72A3E0466AC}"/>
                  </a:ext>
                </a:extLst>
              </p:cNvPr>
              <p:cNvCxnSpPr/>
              <p:nvPr userDrawn="1"/>
            </p:nvCxnSpPr>
            <p:spPr>
              <a:xfrm>
                <a:off x="-114350" y="22161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896719-31BC-D448-AA64-8BFBFD7A7007}"/>
                  </a:ext>
                </a:extLst>
              </p:cNvPr>
              <p:cNvCxnSpPr/>
              <p:nvPr userDrawn="1"/>
            </p:nvCxnSpPr>
            <p:spPr>
              <a:xfrm>
                <a:off x="-114350" y="26225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5AACA4-84BF-EA4F-84E5-6E66D6F848DA}"/>
                  </a:ext>
                </a:extLst>
              </p:cNvPr>
              <p:cNvCxnSpPr/>
              <p:nvPr userDrawn="1"/>
            </p:nvCxnSpPr>
            <p:spPr>
              <a:xfrm>
                <a:off x="-114350" y="30321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808A6E-B426-1E4F-B4E5-2D5A0E61C28A}"/>
                  </a:ext>
                </a:extLst>
              </p:cNvPr>
              <p:cNvCxnSpPr/>
              <p:nvPr userDrawn="1"/>
            </p:nvCxnSpPr>
            <p:spPr>
              <a:xfrm>
                <a:off x="-131723" y="4660361"/>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635B3AA-2522-9441-B82D-BFA5CB99FE55}"/>
                  </a:ext>
                </a:extLst>
              </p:cNvPr>
              <p:cNvCxnSpPr/>
              <p:nvPr userDrawn="1"/>
            </p:nvCxnSpPr>
            <p:spPr>
              <a:xfrm>
                <a:off x="-101737" y="4715136"/>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2F3E45-46C6-684A-8AF6-3AE1B9C8373A}"/>
                  </a:ext>
                </a:extLst>
              </p:cNvPr>
              <p:cNvCxnSpPr/>
              <p:nvPr userDrawn="1"/>
            </p:nvCxnSpPr>
            <p:spPr>
              <a:xfrm>
                <a:off x="-108000" y="500697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54706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9" name="Date Placeholder 3">
            <a:extLst>
              <a:ext uri="{FF2B5EF4-FFF2-40B4-BE49-F238E27FC236}">
                <a16:creationId xmlns:a16="http://schemas.microsoft.com/office/drawing/2014/main" id="{3A4417FE-4717-704F-9236-1B0D403635EC}"/>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0" name="Footer Placeholder 4">
            <a:extLst>
              <a:ext uri="{FF2B5EF4-FFF2-40B4-BE49-F238E27FC236}">
                <a16:creationId xmlns:a16="http://schemas.microsoft.com/office/drawing/2014/main" id="{77D2D699-751F-6340-A797-E7410C3E0E0E}"/>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1" name="Slide Number Placeholder 5">
            <a:extLst>
              <a:ext uri="{FF2B5EF4-FFF2-40B4-BE49-F238E27FC236}">
                <a16:creationId xmlns:a16="http://schemas.microsoft.com/office/drawing/2014/main" id="{738431FD-3CA9-FB49-8E87-850D85C918E1}"/>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F69379-28AF-2A48-BC57-DF5A26975C25}" type="datetime3">
              <a:rPr lang="en-US" smtClean="0"/>
              <a:pPr/>
              <a:t>17 June 2019</a:t>
            </a:fld>
            <a:endParaRPr lang="en-US" dirty="0"/>
          </a:p>
        </p:txBody>
      </p:sp>
      <p:sp>
        <p:nvSpPr>
          <p:cNvPr id="4" name="Footer Placeholder 3"/>
          <p:cNvSpPr>
            <a:spLocks noGrp="1"/>
          </p:cNvSpPr>
          <p:nvPr>
            <p:ph type="ftr" sz="quarter" idx="11"/>
          </p:nvPr>
        </p:nvSpPr>
        <p:spPr/>
        <p:txBody>
          <a:bodyPr/>
          <a:lstStyle/>
          <a:p>
            <a:r>
              <a:rPr lang="en-US"/>
              <a:t>Internal</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
        <p:nvSpPr>
          <p:cNvPr id="11" name="Title Placeholder 1"/>
          <p:cNvSpPr>
            <a:spLocks noGrp="1"/>
          </p:cNvSpPr>
          <p:nvPr>
            <p:ph type="title"/>
          </p:nvPr>
        </p:nvSpPr>
        <p:spPr>
          <a:xfrm>
            <a:off x="684829" y="177488"/>
            <a:ext cx="5576271" cy="857250"/>
          </a:xfrm>
          <a:prstGeom prst="rect">
            <a:avLst/>
          </a:prstGeom>
        </p:spPr>
        <p:txBody>
          <a:bodyPr vert="horz" lIns="0" tIns="45720" rIns="91440" bIns="45720" rtlCol="0" anchor="b">
            <a:normAutofit/>
          </a:bodyPr>
          <a:lstStyle/>
          <a:p>
            <a:r>
              <a:rPr lang="en-US" noProof="0"/>
              <a:t>Click to edit Master title style</a:t>
            </a:r>
            <a:endParaRPr lang="en-US" dirty="0"/>
          </a:p>
        </p:txBody>
      </p:sp>
    </p:spTree>
    <p:extLst>
      <p:ext uri="{BB962C8B-B14F-4D97-AF65-F5344CB8AC3E}">
        <p14:creationId xmlns:p14="http://schemas.microsoft.com/office/powerpoint/2010/main" val="914128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big title 50pt">
    <p:spTree>
      <p:nvGrpSpPr>
        <p:cNvPr id="1" name=""/>
        <p:cNvGrpSpPr/>
        <p:nvPr/>
      </p:nvGrpSpPr>
      <p:grpSpPr>
        <a:xfrm>
          <a:off x="0" y="0"/>
          <a:ext cx="0" cy="0"/>
          <a:chOff x="0" y="0"/>
          <a:chExt cx="0" cy="0"/>
        </a:xfrm>
      </p:grpSpPr>
      <p:sp>
        <p:nvSpPr>
          <p:cNvPr id="12" name="Title 1"/>
          <p:cNvSpPr>
            <a:spLocks noGrp="1"/>
          </p:cNvSpPr>
          <p:nvPr>
            <p:ph type="ctrTitle"/>
          </p:nvPr>
        </p:nvSpPr>
        <p:spPr>
          <a:xfrm>
            <a:off x="650496" y="1408239"/>
            <a:ext cx="6836154" cy="1623885"/>
          </a:xfrm>
        </p:spPr>
        <p:txBody>
          <a:bodyPr anchor="b">
            <a:noAutofit/>
          </a:bodyPr>
          <a:lstStyle>
            <a:lvl1pPr algn="l">
              <a:lnSpc>
                <a:spcPct val="80000"/>
              </a:lnSpc>
              <a:defRPr sz="5000"/>
            </a:lvl1pPr>
          </a:lstStyle>
          <a:p>
            <a:r>
              <a:rPr lang="en-US" noProof="0"/>
              <a:t>Click to edit Master title style</a:t>
            </a:r>
            <a:endParaRPr lang="en-GB" noProof="0" dirty="0"/>
          </a:p>
        </p:txBody>
      </p:sp>
      <p:sp>
        <p:nvSpPr>
          <p:cNvPr id="13" name="Subtitle 2"/>
          <p:cNvSpPr>
            <a:spLocks noGrp="1"/>
          </p:cNvSpPr>
          <p:nvPr>
            <p:ph type="subTitle" idx="1" hasCustomPrompt="1"/>
          </p:nvPr>
        </p:nvSpPr>
        <p:spPr>
          <a:xfrm>
            <a:off x="685800" y="3166735"/>
            <a:ext cx="4059238" cy="398630"/>
          </a:xfrm>
        </p:spPr>
        <p:txBody>
          <a:bodyPr/>
          <a:lstStyle>
            <a:lvl1pPr marL="0" indent="0" algn="l">
              <a:buNone/>
              <a:defRPr sz="120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noProof="0"/>
              <a:t>Name Surname, Event Name</a:t>
            </a:r>
          </a:p>
        </p:txBody>
      </p:sp>
      <p:pic>
        <p:nvPicPr>
          <p:cNvPr id="7" name="Picture 6">
            <a:extLst>
              <a:ext uri="{FF2B5EF4-FFF2-40B4-BE49-F238E27FC236}">
                <a16:creationId xmlns:a16="http://schemas.microsoft.com/office/drawing/2014/main" id="{09CC1E62-D842-4C4D-83FE-6984FD56B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pic>
        <p:nvPicPr>
          <p:cNvPr id="6" name="Picture 5">
            <a:extLst>
              <a:ext uri="{FF2B5EF4-FFF2-40B4-BE49-F238E27FC236}">
                <a16:creationId xmlns:a16="http://schemas.microsoft.com/office/drawing/2014/main" id="{8DE9C4B0-B017-5447-A36A-2FFAA5BD30C7}"/>
              </a:ext>
            </a:extLst>
          </p:cNvPr>
          <p:cNvPicPr>
            <a:picLocks noChangeAspect="1"/>
          </p:cNvPicPr>
          <p:nvPr/>
        </p:nvPicPr>
        <p:blipFill>
          <a:blip r:embed="rId3"/>
          <a:stretch>
            <a:fillRect/>
          </a:stretch>
        </p:blipFill>
        <p:spPr>
          <a:xfrm>
            <a:off x="588061" y="4814701"/>
            <a:ext cx="2134391" cy="291600"/>
          </a:xfrm>
          <a:prstGeom prst="rect">
            <a:avLst/>
          </a:prstGeom>
        </p:spPr>
      </p:pic>
      <p:pic>
        <p:nvPicPr>
          <p:cNvPr id="8" name="Picture 7">
            <a:extLst>
              <a:ext uri="{FF2B5EF4-FFF2-40B4-BE49-F238E27FC236}">
                <a16:creationId xmlns:a16="http://schemas.microsoft.com/office/drawing/2014/main" id="{C450E70E-6219-1C40-AEB0-77946FFB8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pic>
        <p:nvPicPr>
          <p:cNvPr id="10" name="Picture 9">
            <a:extLst>
              <a:ext uri="{FF2B5EF4-FFF2-40B4-BE49-F238E27FC236}">
                <a16:creationId xmlns:a16="http://schemas.microsoft.com/office/drawing/2014/main" id="{E95D2B57-9630-264B-B41A-A5954BBAD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spTree>
    <p:extLst>
      <p:ext uri="{BB962C8B-B14F-4D97-AF65-F5344CB8AC3E}">
        <p14:creationId xmlns:p14="http://schemas.microsoft.com/office/powerpoint/2010/main" val="1367023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3" name="Content Placeholder 2"/>
          <p:cNvSpPr>
            <a:spLocks noGrp="1"/>
          </p:cNvSpPr>
          <p:nvPr>
            <p:ph idx="1" hasCustomPrompt="1"/>
          </p:nvPr>
        </p:nvSpPr>
        <p:spPr>
          <a:xfrm>
            <a:off x="685800" y="1354520"/>
            <a:ext cx="7975600" cy="3354396"/>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153744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9" name="Date Placeholder 3">
            <a:extLst>
              <a:ext uri="{FF2B5EF4-FFF2-40B4-BE49-F238E27FC236}">
                <a16:creationId xmlns:a16="http://schemas.microsoft.com/office/drawing/2014/main" id="{3A4417FE-4717-704F-9236-1B0D403635EC}"/>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0" name="Footer Placeholder 4">
            <a:extLst>
              <a:ext uri="{FF2B5EF4-FFF2-40B4-BE49-F238E27FC236}">
                <a16:creationId xmlns:a16="http://schemas.microsoft.com/office/drawing/2014/main" id="{77D2D699-751F-6340-A797-E7410C3E0E0E}"/>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Slide Number Placeholder 5">
            <a:extLst>
              <a:ext uri="{FF2B5EF4-FFF2-40B4-BE49-F238E27FC236}">
                <a16:creationId xmlns:a16="http://schemas.microsoft.com/office/drawing/2014/main" id="{738431FD-3CA9-FB49-8E87-850D85C918E1}"/>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3456571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F9536509-5242-4C4A-9C32-87C912B27DDC}"/>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7" name="Footer Placeholder 4">
            <a:extLst>
              <a:ext uri="{FF2B5EF4-FFF2-40B4-BE49-F238E27FC236}">
                <a16:creationId xmlns:a16="http://schemas.microsoft.com/office/drawing/2014/main" id="{260AC9BF-ED61-6F42-B75C-406C493DF9BB}"/>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8" name="Slide Number Placeholder 5">
            <a:extLst>
              <a:ext uri="{FF2B5EF4-FFF2-40B4-BE49-F238E27FC236}">
                <a16:creationId xmlns:a16="http://schemas.microsoft.com/office/drawing/2014/main" id="{4F80CA8F-0A0D-8B4B-B565-13B6755E9E79}"/>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55277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76964" y="2303037"/>
            <a:ext cx="5906001" cy="1183983"/>
          </a:xfrm>
        </p:spPr>
        <p:txBody>
          <a:bodyPr anchor="t">
            <a:noAutofit/>
          </a:bodyPr>
          <a:lstStyle>
            <a:lvl1pPr algn="r">
              <a:lnSpc>
                <a:spcPct val="89000"/>
              </a:lnSpc>
              <a:defRPr sz="3000"/>
            </a:lvl1pPr>
          </a:lstStyle>
          <a:p>
            <a:r>
              <a:rPr lang="en-US" noProof="0"/>
              <a:t>Click to edit Master title style</a:t>
            </a:r>
            <a:endParaRPr lang="en-GB" noProof="0"/>
          </a:p>
        </p:txBody>
      </p:sp>
      <p:sp>
        <p:nvSpPr>
          <p:cNvPr id="4" name="Slide Number Placeholder 5">
            <a:extLst>
              <a:ext uri="{FF2B5EF4-FFF2-40B4-BE49-F238E27FC236}">
                <a16:creationId xmlns:a16="http://schemas.microsoft.com/office/drawing/2014/main" id="{C5CDA6AB-0FF1-AC48-A456-2D606564932B}"/>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
        <p:nvSpPr>
          <p:cNvPr id="5" name="TextBox 4">
            <a:extLst>
              <a:ext uri="{FF2B5EF4-FFF2-40B4-BE49-F238E27FC236}">
                <a16:creationId xmlns:a16="http://schemas.microsoft.com/office/drawing/2014/main" id="{FD797A03-F937-9B45-8D8E-701F4A72103A}"/>
              </a:ext>
            </a:extLst>
          </p:cNvPr>
          <p:cNvSpPr txBox="1"/>
          <p:nvPr/>
        </p:nvSpPr>
        <p:spPr>
          <a:xfrm>
            <a:off x="8284258" y="4912064"/>
            <a:ext cx="859742" cy="232165"/>
          </a:xfrm>
          <a:prstGeom prst="rect">
            <a:avLst/>
          </a:prstGeom>
          <a:noFill/>
        </p:spPr>
        <p:txBody>
          <a:bodyPr wrap="square" lIns="0" tIns="0" rIns="0" bIns="115200" rtlCol="0" anchor="b">
            <a:spAutoFit/>
          </a:bodyPr>
          <a:lstStyle/>
          <a:p>
            <a:r>
              <a:rPr lang="en-GB" sz="750" noProof="0">
                <a:solidFill>
                  <a:schemeClr val="tx2"/>
                </a:solidFill>
                <a:latin typeface="Arial" charset="0"/>
                <a:ea typeface="Arial" charset="0"/>
                <a:cs typeface="Arial" charset="0"/>
              </a:rPr>
              <a:t>|  © UPM</a:t>
            </a:r>
          </a:p>
        </p:txBody>
      </p:sp>
      <p:pic>
        <p:nvPicPr>
          <p:cNvPr id="6" name="Picture 5">
            <a:extLst>
              <a:ext uri="{FF2B5EF4-FFF2-40B4-BE49-F238E27FC236}">
                <a16:creationId xmlns:a16="http://schemas.microsoft.com/office/drawing/2014/main" id="{0AEB10D9-AD41-8240-9A07-3BFADE986C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pic>
        <p:nvPicPr>
          <p:cNvPr id="7" name="Picture 6">
            <a:extLst>
              <a:ext uri="{FF2B5EF4-FFF2-40B4-BE49-F238E27FC236}">
                <a16:creationId xmlns:a16="http://schemas.microsoft.com/office/drawing/2014/main" id="{86E1AC77-96F7-EA4E-AA0D-625AF87A77C8}"/>
              </a:ext>
            </a:extLst>
          </p:cNvPr>
          <p:cNvPicPr>
            <a:picLocks noChangeAspect="1"/>
          </p:cNvPicPr>
          <p:nvPr/>
        </p:nvPicPr>
        <p:blipFill>
          <a:blip r:embed="rId3"/>
          <a:stretch>
            <a:fillRect/>
          </a:stretch>
        </p:blipFill>
        <p:spPr>
          <a:xfrm>
            <a:off x="588061" y="4814701"/>
            <a:ext cx="2134391" cy="291600"/>
          </a:xfrm>
          <a:prstGeom prst="rect">
            <a:avLst/>
          </a:prstGeom>
        </p:spPr>
      </p:pic>
      <p:sp>
        <p:nvSpPr>
          <p:cNvPr id="8" name="TextBox 7">
            <a:extLst>
              <a:ext uri="{FF2B5EF4-FFF2-40B4-BE49-F238E27FC236}">
                <a16:creationId xmlns:a16="http://schemas.microsoft.com/office/drawing/2014/main" id="{D3AD205D-915F-F346-9740-A89E5B72DC9F}"/>
              </a:ext>
            </a:extLst>
          </p:cNvPr>
          <p:cNvSpPr txBox="1"/>
          <p:nvPr/>
        </p:nvSpPr>
        <p:spPr>
          <a:xfrm>
            <a:off x="8284258" y="4912064"/>
            <a:ext cx="859742" cy="232165"/>
          </a:xfrm>
          <a:prstGeom prst="rect">
            <a:avLst/>
          </a:prstGeom>
          <a:noFill/>
        </p:spPr>
        <p:txBody>
          <a:bodyPr wrap="square" lIns="0" tIns="0" rIns="0" bIns="115200" rtlCol="0" anchor="b">
            <a:spAutoFit/>
          </a:bodyPr>
          <a:lstStyle/>
          <a:p>
            <a:r>
              <a:rPr lang="en-GB" sz="750" noProof="0">
                <a:solidFill>
                  <a:schemeClr val="tx2"/>
                </a:solidFill>
                <a:latin typeface="Arial" charset="0"/>
                <a:ea typeface="Arial" charset="0"/>
                <a:cs typeface="Arial" charset="0"/>
              </a:rPr>
              <a:t>|  © UPM</a:t>
            </a:r>
          </a:p>
        </p:txBody>
      </p:sp>
      <p:pic>
        <p:nvPicPr>
          <p:cNvPr id="9" name="Picture 8">
            <a:extLst>
              <a:ext uri="{FF2B5EF4-FFF2-40B4-BE49-F238E27FC236}">
                <a16:creationId xmlns:a16="http://schemas.microsoft.com/office/drawing/2014/main" id="{13B115C0-BFBD-B349-BC57-3E5E8C711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sp>
        <p:nvSpPr>
          <p:cNvPr id="11" name="TextBox 10">
            <a:extLst>
              <a:ext uri="{FF2B5EF4-FFF2-40B4-BE49-F238E27FC236}">
                <a16:creationId xmlns:a16="http://schemas.microsoft.com/office/drawing/2014/main" id="{A10663B5-26D4-E14B-A006-35EA47A1809B}"/>
              </a:ext>
            </a:extLst>
          </p:cNvPr>
          <p:cNvSpPr txBox="1"/>
          <p:nvPr userDrawn="1"/>
        </p:nvSpPr>
        <p:spPr>
          <a:xfrm>
            <a:off x="8284258" y="4912064"/>
            <a:ext cx="859742" cy="232165"/>
          </a:xfrm>
          <a:prstGeom prst="rect">
            <a:avLst/>
          </a:prstGeom>
          <a:noFill/>
        </p:spPr>
        <p:txBody>
          <a:bodyPr wrap="square" lIns="0" tIns="0" rIns="0" bIns="115200" rtlCol="0" anchor="b">
            <a:spAutoFit/>
          </a:bodyPr>
          <a:lstStyle/>
          <a:p>
            <a:r>
              <a:rPr lang="en-GB" sz="750" noProof="0">
                <a:solidFill>
                  <a:schemeClr val="tx2"/>
                </a:solidFill>
                <a:latin typeface="Arial" charset="0"/>
                <a:ea typeface="Arial" charset="0"/>
                <a:cs typeface="Arial" charset="0"/>
              </a:rPr>
              <a:t>|  © UPM</a:t>
            </a:r>
          </a:p>
        </p:txBody>
      </p:sp>
      <p:pic>
        <p:nvPicPr>
          <p:cNvPr id="12" name="Picture 11">
            <a:extLst>
              <a:ext uri="{FF2B5EF4-FFF2-40B4-BE49-F238E27FC236}">
                <a16:creationId xmlns:a16="http://schemas.microsoft.com/office/drawing/2014/main" id="{8F774865-4BCE-D741-B62F-F9995800C5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spTree>
    <p:extLst>
      <p:ext uri="{BB962C8B-B14F-4D97-AF65-F5344CB8AC3E}">
        <p14:creationId xmlns:p14="http://schemas.microsoft.com/office/powerpoint/2010/main" val="42074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3" name="Content Placeholder 2"/>
          <p:cNvSpPr>
            <a:spLocks noGrp="1"/>
          </p:cNvSpPr>
          <p:nvPr>
            <p:ph idx="1" hasCustomPrompt="1"/>
          </p:nvPr>
        </p:nvSpPr>
        <p:spPr>
          <a:xfrm>
            <a:off x="685799" y="1686995"/>
            <a:ext cx="3914776" cy="3026810"/>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
        <p:nvSpPr>
          <p:cNvPr id="16" name="Text Placeholder 4">
            <a:extLst>
              <a:ext uri="{FF2B5EF4-FFF2-40B4-BE49-F238E27FC236}">
                <a16:creationId xmlns:a16="http://schemas.microsoft.com/office/drawing/2014/main" id="{4B84DBBD-BBC1-664C-8C75-0F69D513B220}"/>
              </a:ext>
            </a:extLst>
          </p:cNvPr>
          <p:cNvSpPr>
            <a:spLocks noGrp="1"/>
          </p:cNvSpPr>
          <p:nvPr>
            <p:ph type="body" sz="quarter" idx="16"/>
          </p:nvPr>
        </p:nvSpPr>
        <p:spPr>
          <a:xfrm>
            <a:off x="685798" y="1143577"/>
            <a:ext cx="3914777" cy="479822"/>
          </a:xfrm>
        </p:spPr>
        <p:txBody>
          <a:bodyPr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17" name="Content Placeholder 2">
            <a:extLst>
              <a:ext uri="{FF2B5EF4-FFF2-40B4-BE49-F238E27FC236}">
                <a16:creationId xmlns:a16="http://schemas.microsoft.com/office/drawing/2014/main" id="{10345F96-21CA-9445-AB09-1AA4AE182DD7}"/>
              </a:ext>
            </a:extLst>
          </p:cNvPr>
          <p:cNvSpPr>
            <a:spLocks noGrp="1"/>
          </p:cNvSpPr>
          <p:nvPr>
            <p:ph idx="17" hasCustomPrompt="1"/>
          </p:nvPr>
        </p:nvSpPr>
        <p:spPr>
          <a:xfrm>
            <a:off x="4745038" y="1686995"/>
            <a:ext cx="3916362" cy="3026810"/>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4">
            <a:extLst>
              <a:ext uri="{FF2B5EF4-FFF2-40B4-BE49-F238E27FC236}">
                <a16:creationId xmlns:a16="http://schemas.microsoft.com/office/drawing/2014/main" id="{4C8AE0B1-0A43-B34B-A0BE-BA4157F50677}"/>
              </a:ext>
            </a:extLst>
          </p:cNvPr>
          <p:cNvSpPr>
            <a:spLocks noGrp="1"/>
          </p:cNvSpPr>
          <p:nvPr>
            <p:ph type="body" sz="quarter" idx="18"/>
          </p:nvPr>
        </p:nvSpPr>
        <p:spPr>
          <a:xfrm>
            <a:off x="4745038" y="1143577"/>
            <a:ext cx="3916364" cy="479822"/>
          </a:xfrm>
        </p:spPr>
        <p:txBody>
          <a:bodyPr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Tree>
    <p:extLst>
      <p:ext uri="{BB962C8B-B14F-4D97-AF65-F5344CB8AC3E}">
        <p14:creationId xmlns:p14="http://schemas.microsoft.com/office/powerpoint/2010/main" val="210613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3" name="Content Placeholder 2"/>
          <p:cNvSpPr>
            <a:spLocks noGrp="1"/>
          </p:cNvSpPr>
          <p:nvPr>
            <p:ph idx="1"/>
          </p:nvPr>
        </p:nvSpPr>
        <p:spPr>
          <a:xfrm>
            <a:off x="685800" y="1359410"/>
            <a:ext cx="5808187" cy="334950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Picture Placeholder 6"/>
          <p:cNvSpPr>
            <a:spLocks noGrp="1"/>
          </p:cNvSpPr>
          <p:nvPr>
            <p:ph type="pic" sz="quarter" idx="14"/>
          </p:nvPr>
        </p:nvSpPr>
        <p:spPr>
          <a:xfrm>
            <a:off x="6673850" y="1408241"/>
            <a:ext cx="1987550" cy="3249484"/>
          </a:xfrm>
        </p:spPr>
        <p:txBody>
          <a:bodyPr lIns="36000" tIns="0" rIns="36000"/>
          <a:lstStyle>
            <a:lvl1pPr marL="0" indent="0" algn="r">
              <a:buNone/>
              <a:defRPr/>
            </a:lvl1pPr>
          </a:lstStyle>
          <a:p>
            <a:r>
              <a:rPr lang="en-US" noProof="0"/>
              <a:t>Click icon to add picture</a:t>
            </a:r>
            <a:endParaRPr lang="en-GB" noProof="0"/>
          </a:p>
        </p:txBody>
      </p:sp>
      <p:sp>
        <p:nvSpPr>
          <p:cNvPr id="10" name="Date Placeholder 3">
            <a:extLst>
              <a:ext uri="{FF2B5EF4-FFF2-40B4-BE49-F238E27FC236}">
                <a16:creationId xmlns:a16="http://schemas.microsoft.com/office/drawing/2014/main" id="{26558035-EAAD-3846-B239-674FB6DD2F11}"/>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Footer Placeholder 4">
            <a:extLst>
              <a:ext uri="{FF2B5EF4-FFF2-40B4-BE49-F238E27FC236}">
                <a16:creationId xmlns:a16="http://schemas.microsoft.com/office/drawing/2014/main" id="{F4EA1DAF-60FD-6E44-8757-A4C8C442E925}"/>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2" name="Slide Number Placeholder 5">
            <a:extLst>
              <a:ext uri="{FF2B5EF4-FFF2-40B4-BE49-F238E27FC236}">
                <a16:creationId xmlns:a16="http://schemas.microsoft.com/office/drawing/2014/main" id="{28DB3A60-1DE8-834A-9698-7B85CDD508C7}"/>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1717549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12" name="Picture Placeholder 6"/>
          <p:cNvSpPr>
            <a:spLocks noGrp="1"/>
          </p:cNvSpPr>
          <p:nvPr>
            <p:ph type="pic" sz="quarter" idx="16"/>
          </p:nvPr>
        </p:nvSpPr>
        <p:spPr>
          <a:xfrm>
            <a:off x="685800" y="1408240"/>
            <a:ext cx="7975600" cy="3249485"/>
          </a:xfrm>
        </p:spPr>
        <p:txBody>
          <a:bodyPr lIns="36000" tIns="0" rIns="36000"/>
          <a:lstStyle>
            <a:lvl1pPr marL="0" indent="0" algn="l">
              <a:buNone/>
              <a:defRPr/>
            </a:lvl1pPr>
          </a:lstStyle>
          <a:p>
            <a:r>
              <a:rPr lang="en-US" noProof="0"/>
              <a:t>Click icon to add picture</a:t>
            </a:r>
            <a:endParaRPr lang="en-GB" noProof="0"/>
          </a:p>
        </p:txBody>
      </p:sp>
      <p:sp>
        <p:nvSpPr>
          <p:cNvPr id="8" name="Date Placeholder 3">
            <a:extLst>
              <a:ext uri="{FF2B5EF4-FFF2-40B4-BE49-F238E27FC236}">
                <a16:creationId xmlns:a16="http://schemas.microsoft.com/office/drawing/2014/main" id="{183FD6CE-813B-634B-AD35-95B83F10CF77}"/>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0" name="Footer Placeholder 4">
            <a:extLst>
              <a:ext uri="{FF2B5EF4-FFF2-40B4-BE49-F238E27FC236}">
                <a16:creationId xmlns:a16="http://schemas.microsoft.com/office/drawing/2014/main" id="{7766F366-B69A-2F4E-990E-FA3AFD54CCB3}"/>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Slide Number Placeholder 5">
            <a:extLst>
              <a:ext uri="{FF2B5EF4-FFF2-40B4-BE49-F238E27FC236}">
                <a16:creationId xmlns:a16="http://schemas.microsoft.com/office/drawing/2014/main" id="{D0BBB9A2-50BB-7F4A-85EB-E86F41080732}"/>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418754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8" name="Picture Placeholder 6"/>
          <p:cNvSpPr>
            <a:spLocks noGrp="1"/>
          </p:cNvSpPr>
          <p:nvPr>
            <p:ph type="pic" sz="quarter" idx="14"/>
          </p:nvPr>
        </p:nvSpPr>
        <p:spPr>
          <a:xfrm>
            <a:off x="6673850" y="1408240"/>
            <a:ext cx="1987550" cy="3249485"/>
          </a:xfrm>
          <a:ln w="12700">
            <a:solidFill>
              <a:schemeClr val="bg1"/>
            </a:solidFill>
          </a:ln>
        </p:spPr>
        <p:txBody>
          <a:bodyPr lIns="36000" tIns="0" rIns="36000"/>
          <a:lstStyle>
            <a:lvl1pPr marL="0" indent="0" algn="r">
              <a:buNone/>
              <a:defRPr/>
            </a:lvl1pPr>
          </a:lstStyle>
          <a:p>
            <a:r>
              <a:rPr lang="en-US" noProof="0"/>
              <a:t>Click icon to add picture</a:t>
            </a:r>
            <a:endParaRPr lang="en-GB" noProof="0"/>
          </a:p>
        </p:txBody>
      </p:sp>
      <p:sp>
        <p:nvSpPr>
          <p:cNvPr id="12" name="Picture Placeholder 6"/>
          <p:cNvSpPr>
            <a:spLocks noGrp="1"/>
          </p:cNvSpPr>
          <p:nvPr>
            <p:ph type="pic" sz="quarter" idx="16"/>
          </p:nvPr>
        </p:nvSpPr>
        <p:spPr>
          <a:xfrm>
            <a:off x="685800" y="1408240"/>
            <a:ext cx="5988049" cy="3249484"/>
          </a:xfrm>
          <a:ln w="12700">
            <a:solidFill>
              <a:schemeClr val="bg1"/>
            </a:solidFill>
          </a:ln>
        </p:spPr>
        <p:txBody>
          <a:bodyPr lIns="36000" tIns="0" rIns="36000"/>
          <a:lstStyle>
            <a:lvl1pPr marL="0" indent="0" algn="l">
              <a:buNone/>
              <a:defRPr/>
            </a:lvl1pPr>
          </a:lstStyle>
          <a:p>
            <a:r>
              <a:rPr lang="en-US" noProof="0"/>
              <a:t>Click icon to add picture</a:t>
            </a:r>
            <a:endParaRPr lang="en-GB" noProof="0"/>
          </a:p>
        </p:txBody>
      </p:sp>
      <p:cxnSp>
        <p:nvCxnSpPr>
          <p:cNvPr id="13" name="Straight Connector 12"/>
          <p:cNvCxnSpPr/>
          <p:nvPr/>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29DBEB9-538C-3A40-86AD-814EE28D46EB}"/>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Footer Placeholder 4">
            <a:extLst>
              <a:ext uri="{FF2B5EF4-FFF2-40B4-BE49-F238E27FC236}">
                <a16:creationId xmlns:a16="http://schemas.microsoft.com/office/drawing/2014/main" id="{78FE362D-E2F8-E14F-A4F2-1C02C8792977}"/>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4" name="Slide Number Placeholder 5">
            <a:extLst>
              <a:ext uri="{FF2B5EF4-FFF2-40B4-BE49-F238E27FC236}">
                <a16:creationId xmlns:a16="http://schemas.microsoft.com/office/drawing/2014/main" id="{8129A686-FDD7-824F-867D-A9B458BDBFE6}"/>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cxnSp>
        <p:nvCxnSpPr>
          <p:cNvPr id="9" name="Straight Connector 8">
            <a:extLst>
              <a:ext uri="{FF2B5EF4-FFF2-40B4-BE49-F238E27FC236}">
                <a16:creationId xmlns:a16="http://schemas.microsoft.com/office/drawing/2014/main" id="{FE8C1225-D788-9D44-9B84-B4A8FCDDB2C9}"/>
              </a:ext>
            </a:extLst>
          </p:cNvPr>
          <p:cNvCxnSpPr/>
          <p:nvPr/>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6FD8B26-621B-1244-9240-905C8407E2FD}"/>
              </a:ext>
            </a:extLst>
          </p:cNvPr>
          <p:cNvCxnSpPr/>
          <p:nvPr userDrawn="1"/>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387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F9536509-5242-4C4A-9C32-87C912B27DDC}"/>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7" name="Footer Placeholder 4">
            <a:extLst>
              <a:ext uri="{FF2B5EF4-FFF2-40B4-BE49-F238E27FC236}">
                <a16:creationId xmlns:a16="http://schemas.microsoft.com/office/drawing/2014/main" id="{260AC9BF-ED61-6F42-B75C-406C493DF9BB}"/>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8" name="Slide Number Placeholder 5">
            <a:extLst>
              <a:ext uri="{FF2B5EF4-FFF2-40B4-BE49-F238E27FC236}">
                <a16:creationId xmlns:a16="http://schemas.microsoft.com/office/drawing/2014/main" id="{4F80CA8F-0A0D-8B4B-B565-13B6755E9E79}"/>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8" name="Picture Placeholder 6"/>
          <p:cNvSpPr>
            <a:spLocks noGrp="1"/>
          </p:cNvSpPr>
          <p:nvPr>
            <p:ph type="pic" sz="quarter" idx="14"/>
          </p:nvPr>
        </p:nvSpPr>
        <p:spPr>
          <a:xfrm>
            <a:off x="6673850" y="1406525"/>
            <a:ext cx="1987545" cy="1625600"/>
          </a:xfrm>
          <a:ln w="12700">
            <a:solidFill>
              <a:schemeClr val="bg1"/>
            </a:solidFill>
          </a:ln>
        </p:spPr>
        <p:txBody>
          <a:bodyPr lIns="36000" tIns="0" rIns="36000"/>
          <a:lstStyle>
            <a:lvl1pPr marL="0" indent="0" algn="r">
              <a:buNone/>
              <a:defRPr/>
            </a:lvl1pPr>
          </a:lstStyle>
          <a:p>
            <a:r>
              <a:rPr lang="en-US" noProof="0"/>
              <a:t>Click icon to add picture</a:t>
            </a:r>
            <a:endParaRPr lang="en-GB" noProof="0"/>
          </a:p>
        </p:txBody>
      </p:sp>
      <p:sp>
        <p:nvSpPr>
          <p:cNvPr id="12" name="Picture Placeholder 6"/>
          <p:cNvSpPr>
            <a:spLocks noGrp="1"/>
          </p:cNvSpPr>
          <p:nvPr>
            <p:ph type="pic" sz="quarter" idx="16"/>
          </p:nvPr>
        </p:nvSpPr>
        <p:spPr>
          <a:xfrm>
            <a:off x="685800" y="1406525"/>
            <a:ext cx="5988049" cy="3251200"/>
          </a:xfrm>
          <a:ln w="12700">
            <a:solidFill>
              <a:schemeClr val="bg1"/>
            </a:solidFill>
          </a:ln>
        </p:spPr>
        <p:txBody>
          <a:bodyPr lIns="36000" tIns="0" rIns="36000"/>
          <a:lstStyle>
            <a:lvl1pPr marL="0" indent="0" algn="l">
              <a:buNone/>
              <a:defRPr/>
            </a:lvl1pPr>
          </a:lstStyle>
          <a:p>
            <a:r>
              <a:rPr lang="en-US" noProof="0"/>
              <a:t>Click icon to add picture</a:t>
            </a:r>
            <a:endParaRPr lang="en-GB" noProof="0"/>
          </a:p>
        </p:txBody>
      </p:sp>
      <p:cxnSp>
        <p:nvCxnSpPr>
          <p:cNvPr id="13" name="Straight Connector 12"/>
          <p:cNvCxnSpPr/>
          <p:nvPr/>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6"/>
          <p:cNvSpPr>
            <a:spLocks noGrp="1"/>
          </p:cNvSpPr>
          <p:nvPr>
            <p:ph type="pic" sz="quarter" idx="17"/>
          </p:nvPr>
        </p:nvSpPr>
        <p:spPr>
          <a:xfrm>
            <a:off x="6673850" y="3032124"/>
            <a:ext cx="1987545" cy="1625599"/>
          </a:xfrm>
          <a:ln w="12700">
            <a:solidFill>
              <a:schemeClr val="bg1"/>
            </a:solidFill>
          </a:ln>
        </p:spPr>
        <p:txBody>
          <a:bodyPr lIns="36000" tIns="0" rIns="36000"/>
          <a:lstStyle>
            <a:lvl1pPr marL="0" indent="0" algn="r">
              <a:buNone/>
              <a:defRPr/>
            </a:lvl1pPr>
          </a:lstStyle>
          <a:p>
            <a:r>
              <a:rPr lang="en-US" noProof="0"/>
              <a:t>Click icon to add picture</a:t>
            </a:r>
            <a:endParaRPr lang="en-GB" noProof="0"/>
          </a:p>
        </p:txBody>
      </p:sp>
      <p:sp>
        <p:nvSpPr>
          <p:cNvPr id="11" name="Date Placeholder 3">
            <a:extLst>
              <a:ext uri="{FF2B5EF4-FFF2-40B4-BE49-F238E27FC236}">
                <a16:creationId xmlns:a16="http://schemas.microsoft.com/office/drawing/2014/main" id="{D8228481-C4C4-E649-B85A-2CE6C892D2A0}"/>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4" name="Footer Placeholder 4">
            <a:extLst>
              <a:ext uri="{FF2B5EF4-FFF2-40B4-BE49-F238E27FC236}">
                <a16:creationId xmlns:a16="http://schemas.microsoft.com/office/drawing/2014/main" id="{C3BC1785-0A9C-1D41-BF76-B4C12A530BA5}"/>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5" name="Slide Number Placeholder 5">
            <a:extLst>
              <a:ext uri="{FF2B5EF4-FFF2-40B4-BE49-F238E27FC236}">
                <a16:creationId xmlns:a16="http://schemas.microsoft.com/office/drawing/2014/main" id="{7EB5205E-8A51-9E43-AD08-42D08BBF4E79}"/>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cxnSp>
        <p:nvCxnSpPr>
          <p:cNvPr id="16" name="Straight Connector 15">
            <a:extLst>
              <a:ext uri="{FF2B5EF4-FFF2-40B4-BE49-F238E27FC236}">
                <a16:creationId xmlns:a16="http://schemas.microsoft.com/office/drawing/2014/main" id="{5C14A6CA-2941-4348-AE19-9B8DCF5E2CF1}"/>
              </a:ext>
            </a:extLst>
          </p:cNvPr>
          <p:cNvCxnSpPr/>
          <p:nvPr/>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D0DDD0E-DCF9-2942-8106-36787AA1D365}"/>
              </a:ext>
            </a:extLst>
          </p:cNvPr>
          <p:cNvCxnSpPr/>
          <p:nvPr userDrawn="1"/>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21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12" name="Picture Placeholder 6"/>
          <p:cNvSpPr>
            <a:spLocks noGrp="1"/>
          </p:cNvSpPr>
          <p:nvPr>
            <p:ph type="pic" sz="quarter" idx="16"/>
          </p:nvPr>
        </p:nvSpPr>
        <p:spPr>
          <a:xfrm>
            <a:off x="685800" y="1408241"/>
            <a:ext cx="7975600" cy="2625878"/>
          </a:xfrm>
        </p:spPr>
        <p:txBody>
          <a:bodyPr lIns="36000" tIns="0" rIns="36000"/>
          <a:lstStyle>
            <a:lvl1pPr marL="0" indent="0" algn="l">
              <a:buNone/>
              <a:defRPr/>
            </a:lvl1pPr>
          </a:lstStyle>
          <a:p>
            <a:r>
              <a:rPr lang="en-US" noProof="0"/>
              <a:t>Click icon to add picture</a:t>
            </a:r>
            <a:endParaRPr lang="en-GB" noProof="0"/>
          </a:p>
        </p:txBody>
      </p:sp>
      <p:sp>
        <p:nvSpPr>
          <p:cNvPr id="7" name="Text Placeholder 6"/>
          <p:cNvSpPr>
            <a:spLocks noGrp="1"/>
          </p:cNvSpPr>
          <p:nvPr>
            <p:ph type="body" sz="quarter" idx="17" hasCustomPrompt="1"/>
          </p:nvPr>
        </p:nvSpPr>
        <p:spPr>
          <a:xfrm>
            <a:off x="685800" y="4039850"/>
            <a:ext cx="7975600" cy="617875"/>
          </a:xfrm>
        </p:spPr>
        <p:txBody>
          <a:bodyPr anchor="b"/>
          <a:lstStyle>
            <a:lvl1pPr marL="0" indent="0">
              <a:spcBef>
                <a:spcPts val="0"/>
              </a:spcBef>
              <a:buNone/>
              <a:defRPr sz="1400"/>
            </a:lvl1pPr>
          </a:lstStyle>
          <a:p>
            <a:pPr lvl="0"/>
            <a:r>
              <a:rPr lang="en-GB" noProof="0"/>
              <a:t>Click to edit Caption text styles</a:t>
            </a:r>
          </a:p>
        </p:txBody>
      </p:sp>
      <p:sp>
        <p:nvSpPr>
          <p:cNvPr id="10" name="Date Placeholder 3">
            <a:extLst>
              <a:ext uri="{FF2B5EF4-FFF2-40B4-BE49-F238E27FC236}">
                <a16:creationId xmlns:a16="http://schemas.microsoft.com/office/drawing/2014/main" id="{A078475B-6635-154F-A507-C53F6C7F874B}"/>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Footer Placeholder 4">
            <a:extLst>
              <a:ext uri="{FF2B5EF4-FFF2-40B4-BE49-F238E27FC236}">
                <a16:creationId xmlns:a16="http://schemas.microsoft.com/office/drawing/2014/main" id="{F9706176-091E-8B45-BB20-BB9F37ADB80B}"/>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3" name="Slide Number Placeholder 5">
            <a:extLst>
              <a:ext uri="{FF2B5EF4-FFF2-40B4-BE49-F238E27FC236}">
                <a16:creationId xmlns:a16="http://schemas.microsoft.com/office/drawing/2014/main" id="{C6C857BD-5A24-5E45-9E81-C49F07C7B2F8}"/>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34828849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Final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D6D75E-BC97-1E43-9692-E279FEAE0765}"/>
              </a:ext>
            </a:extLst>
          </p:cNvPr>
          <p:cNvPicPr>
            <a:picLocks noChangeAspect="1"/>
          </p:cNvPicPr>
          <p:nvPr/>
        </p:nvPicPr>
        <p:blipFill>
          <a:blip r:embed="rId2"/>
          <a:stretch>
            <a:fillRect/>
          </a:stretch>
        </p:blipFill>
        <p:spPr>
          <a:xfrm>
            <a:off x="1244148" y="1126393"/>
            <a:ext cx="6624000" cy="2705240"/>
          </a:xfrm>
          <a:prstGeom prst="rect">
            <a:avLst/>
          </a:prstGeom>
        </p:spPr>
      </p:pic>
    </p:spTree>
    <p:extLst>
      <p:ext uri="{BB962C8B-B14F-4D97-AF65-F5344CB8AC3E}">
        <p14:creationId xmlns:p14="http://schemas.microsoft.com/office/powerpoint/2010/main" val="238609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Gri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noProof="0"/>
              <a:t>Click to edit Master title style</a:t>
            </a:r>
            <a:endParaRPr lang="en-GB" noProof="0"/>
          </a:p>
        </p:txBody>
      </p:sp>
      <p:sp>
        <p:nvSpPr>
          <p:cNvPr id="3" name="Content Placeholder 2"/>
          <p:cNvSpPr>
            <a:spLocks noGrp="1"/>
          </p:cNvSpPr>
          <p:nvPr>
            <p:ph idx="1" hasCustomPrompt="1"/>
          </p:nvPr>
        </p:nvSpPr>
        <p:spPr>
          <a:xfrm>
            <a:off x="685800" y="1354520"/>
            <a:ext cx="7975600" cy="3357256"/>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grpSp>
        <p:nvGrpSpPr>
          <p:cNvPr id="5" name="Group 4">
            <a:extLst>
              <a:ext uri="{FF2B5EF4-FFF2-40B4-BE49-F238E27FC236}">
                <a16:creationId xmlns:a16="http://schemas.microsoft.com/office/drawing/2014/main" id="{E0363E40-5C39-D846-8EBA-C8236818AC29}"/>
              </a:ext>
            </a:extLst>
          </p:cNvPr>
          <p:cNvGrpSpPr/>
          <p:nvPr/>
        </p:nvGrpSpPr>
        <p:grpSpPr>
          <a:xfrm>
            <a:off x="-131723" y="-128136"/>
            <a:ext cx="9389986" cy="5399772"/>
            <a:chOff x="-131723" y="-128136"/>
            <a:chExt cx="9389986" cy="5399772"/>
          </a:xfrm>
        </p:grpSpPr>
        <p:sp>
          <p:nvSpPr>
            <p:cNvPr id="8" name="TextBox 7">
              <a:extLst>
                <a:ext uri="{FF2B5EF4-FFF2-40B4-BE49-F238E27FC236}">
                  <a16:creationId xmlns:a16="http://schemas.microsoft.com/office/drawing/2014/main" id="{D8019050-1E7A-0041-BDE2-B1FC9278746B}"/>
                </a:ext>
              </a:extLst>
            </p:cNvPr>
            <p:cNvSpPr txBox="1"/>
            <p:nvPr/>
          </p:nvSpPr>
          <p:spPr>
            <a:xfrm>
              <a:off x="43" y="0"/>
              <a:ext cx="2792098" cy="172064"/>
            </a:xfrm>
            <a:prstGeom prst="rect">
              <a:avLst/>
            </a:prstGeom>
            <a:noFill/>
          </p:spPr>
          <p:txBody>
            <a:bodyPr wrap="square" lIns="36000" tIns="18000" rIns="0" bIns="0" rtlCol="0">
              <a:spAutoFit/>
            </a:bodyPr>
            <a:lstStyle/>
            <a:p>
              <a:r>
                <a:rPr lang="en-GB" sz="1000" b="0" i="0" noProof="0" dirty="0">
                  <a:solidFill>
                    <a:srgbClr val="FF0000"/>
                  </a:solidFill>
                  <a:latin typeface="Arial" charset="0"/>
                  <a:ea typeface="Arial" charset="0"/>
                  <a:cs typeface="Arial" charset="0"/>
                </a:rPr>
                <a:t>GRIDLINES 16:9 UPM-PPT  2019</a:t>
              </a:r>
            </a:p>
          </p:txBody>
        </p:sp>
        <p:grpSp>
          <p:nvGrpSpPr>
            <p:cNvPr id="10" name="Group 9">
              <a:extLst>
                <a:ext uri="{FF2B5EF4-FFF2-40B4-BE49-F238E27FC236}">
                  <a16:creationId xmlns:a16="http://schemas.microsoft.com/office/drawing/2014/main" id="{63C07F5B-DDF7-C643-8103-B7927EF794B3}"/>
                </a:ext>
              </a:extLst>
            </p:cNvPr>
            <p:cNvGrpSpPr/>
            <p:nvPr/>
          </p:nvGrpSpPr>
          <p:grpSpPr>
            <a:xfrm>
              <a:off x="342900" y="-128136"/>
              <a:ext cx="8318500" cy="5399772"/>
              <a:chOff x="342900" y="-128136"/>
              <a:chExt cx="8318500" cy="5399772"/>
            </a:xfrm>
          </p:grpSpPr>
          <p:cxnSp>
            <p:nvCxnSpPr>
              <p:cNvPr id="24" name="Straight Connector 23">
                <a:extLst>
                  <a:ext uri="{FF2B5EF4-FFF2-40B4-BE49-F238E27FC236}">
                    <a16:creationId xmlns:a16="http://schemas.microsoft.com/office/drawing/2014/main" id="{E6E2AE49-2C2E-6141-AA96-F31824EDCA2F}"/>
                  </a:ext>
                </a:extLst>
              </p:cNvPr>
              <p:cNvCxnSpPr/>
              <p:nvPr/>
            </p:nvCxnSpPr>
            <p:spPr>
              <a:xfrm>
                <a:off x="3429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2D1A08-4DFD-3945-B73A-66290D5CFECC}"/>
                  </a:ext>
                </a:extLst>
              </p:cNvPr>
              <p:cNvCxnSpPr/>
              <p:nvPr/>
            </p:nvCxnSpPr>
            <p:spPr>
              <a:xfrm>
                <a:off x="10287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37FA8B-C622-CD4F-99B8-E3AE9A2952AA}"/>
                  </a:ext>
                </a:extLst>
              </p:cNvPr>
              <p:cNvCxnSpPr/>
              <p:nvPr/>
            </p:nvCxnSpPr>
            <p:spPr>
              <a:xfrm>
                <a:off x="6858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DBE0B9-7349-7D4F-AA34-6D93D36B7EE0}"/>
                  </a:ext>
                </a:extLst>
              </p:cNvPr>
              <p:cNvCxnSpPr/>
              <p:nvPr/>
            </p:nvCxnSpPr>
            <p:spPr>
              <a:xfrm>
                <a:off x="13716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D01358C-CA76-5D42-A4A2-067646AE4127}"/>
                  </a:ext>
                </a:extLst>
              </p:cNvPr>
              <p:cNvCxnSpPr/>
              <p:nvPr/>
            </p:nvCxnSpPr>
            <p:spPr>
              <a:xfrm>
                <a:off x="460057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5BA5CEF-2AD3-3F42-9237-DE1BDB3042A4}"/>
                  </a:ext>
                </a:extLst>
              </p:cNvPr>
              <p:cNvCxnSpPr/>
              <p:nvPr/>
            </p:nvCxnSpPr>
            <p:spPr>
              <a:xfrm>
                <a:off x="58610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C0A2F2-6473-9E4B-9093-53F3C8A009D0}"/>
                  </a:ext>
                </a:extLst>
              </p:cNvPr>
              <p:cNvCxnSpPr/>
              <p:nvPr/>
            </p:nvCxnSpPr>
            <p:spPr>
              <a:xfrm>
                <a:off x="62674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C78233-6690-E242-A9E7-72C513A6B883}"/>
                  </a:ext>
                </a:extLst>
              </p:cNvPr>
              <p:cNvCxnSpPr/>
              <p:nvPr/>
            </p:nvCxnSpPr>
            <p:spPr>
              <a:xfrm>
                <a:off x="66738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BFBFB22-6BDC-EB43-9D56-1F6BC2AD3A1C}"/>
                  </a:ext>
                </a:extLst>
              </p:cNvPr>
              <p:cNvCxnSpPr/>
              <p:nvPr/>
            </p:nvCxnSpPr>
            <p:spPr>
              <a:xfrm>
                <a:off x="70802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EEE1CA-0757-4A48-AF1D-7F6D9A539613}"/>
                  </a:ext>
                </a:extLst>
              </p:cNvPr>
              <p:cNvCxnSpPr/>
              <p:nvPr/>
            </p:nvCxnSpPr>
            <p:spPr>
              <a:xfrm>
                <a:off x="86614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6C53E8D-82E0-914C-A132-424CCF173550}"/>
                  </a:ext>
                </a:extLst>
              </p:cNvPr>
              <p:cNvCxnSpPr/>
              <p:nvPr/>
            </p:nvCxnSpPr>
            <p:spPr>
              <a:xfrm>
                <a:off x="4743997"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2C9D95-6C04-F44D-9B8B-BD8E4BC300B9}"/>
                  </a:ext>
                </a:extLst>
              </p:cNvPr>
              <p:cNvCxnSpPr/>
              <p:nvPr/>
            </p:nvCxnSpPr>
            <p:spPr>
              <a:xfrm>
                <a:off x="748982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46D5FF9-7DAF-B34D-8A08-0FBB77235B87}"/>
                </a:ext>
              </a:extLst>
            </p:cNvPr>
            <p:cNvGrpSpPr/>
            <p:nvPr/>
          </p:nvGrpSpPr>
          <p:grpSpPr>
            <a:xfrm>
              <a:off x="-131723" y="657225"/>
              <a:ext cx="9389986" cy="4349750"/>
              <a:chOff x="-131723" y="657225"/>
              <a:chExt cx="9389986" cy="4349750"/>
            </a:xfrm>
          </p:grpSpPr>
          <p:cxnSp>
            <p:nvCxnSpPr>
              <p:cNvPr id="14" name="Straight Connector 13">
                <a:extLst>
                  <a:ext uri="{FF2B5EF4-FFF2-40B4-BE49-F238E27FC236}">
                    <a16:creationId xmlns:a16="http://schemas.microsoft.com/office/drawing/2014/main" id="{786F0A82-9934-994F-AD92-03CF6EF8E4F9}"/>
                  </a:ext>
                </a:extLst>
              </p:cNvPr>
              <p:cNvCxnSpPr/>
              <p:nvPr/>
            </p:nvCxnSpPr>
            <p:spPr>
              <a:xfrm>
                <a:off x="-108000" y="6572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C7D87D-3F3B-7840-955F-AB93F104FB47}"/>
                  </a:ext>
                </a:extLst>
              </p:cNvPr>
              <p:cNvCxnSpPr/>
              <p:nvPr/>
            </p:nvCxnSpPr>
            <p:spPr>
              <a:xfrm>
                <a:off x="-108000" y="9334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E8F5AE-6F3B-114D-ADF7-B71950A47583}"/>
                  </a:ext>
                </a:extLst>
              </p:cNvPr>
              <p:cNvCxnSpPr/>
              <p:nvPr/>
            </p:nvCxnSpPr>
            <p:spPr>
              <a:xfrm>
                <a:off x="-114350" y="14033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D65EC2D-9A97-C640-9FC8-54543E04955E}"/>
                  </a:ext>
                </a:extLst>
              </p:cNvPr>
              <p:cNvCxnSpPr/>
              <p:nvPr/>
            </p:nvCxnSpPr>
            <p:spPr>
              <a:xfrm>
                <a:off x="-114350" y="18097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0FB388-D22F-174D-A0A9-B72A3E0466AC}"/>
                  </a:ext>
                </a:extLst>
              </p:cNvPr>
              <p:cNvCxnSpPr/>
              <p:nvPr/>
            </p:nvCxnSpPr>
            <p:spPr>
              <a:xfrm>
                <a:off x="-114350" y="22161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896719-31BC-D448-AA64-8BFBFD7A7007}"/>
                  </a:ext>
                </a:extLst>
              </p:cNvPr>
              <p:cNvCxnSpPr/>
              <p:nvPr/>
            </p:nvCxnSpPr>
            <p:spPr>
              <a:xfrm>
                <a:off x="-114350" y="26225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5AACA4-84BF-EA4F-84E5-6E66D6F848DA}"/>
                  </a:ext>
                </a:extLst>
              </p:cNvPr>
              <p:cNvCxnSpPr/>
              <p:nvPr/>
            </p:nvCxnSpPr>
            <p:spPr>
              <a:xfrm>
                <a:off x="-114350" y="30321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808A6E-B426-1E4F-B4E5-2D5A0E61C28A}"/>
                  </a:ext>
                </a:extLst>
              </p:cNvPr>
              <p:cNvCxnSpPr/>
              <p:nvPr/>
            </p:nvCxnSpPr>
            <p:spPr>
              <a:xfrm>
                <a:off x="-131723" y="4660361"/>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635B3AA-2522-9441-B82D-BFA5CB99FE55}"/>
                  </a:ext>
                </a:extLst>
              </p:cNvPr>
              <p:cNvCxnSpPr/>
              <p:nvPr/>
            </p:nvCxnSpPr>
            <p:spPr>
              <a:xfrm>
                <a:off x="-101737" y="4715136"/>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2F3E45-46C6-684A-8AF6-3AE1B9C8373A}"/>
                  </a:ext>
                </a:extLst>
              </p:cNvPr>
              <p:cNvCxnSpPr/>
              <p:nvPr/>
            </p:nvCxnSpPr>
            <p:spPr>
              <a:xfrm>
                <a:off x="-108000" y="500697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28A2557F-6901-864D-B57D-19B488EA552B}"/>
              </a:ext>
            </a:extLst>
          </p:cNvPr>
          <p:cNvGrpSpPr/>
          <p:nvPr/>
        </p:nvGrpSpPr>
        <p:grpSpPr>
          <a:xfrm>
            <a:off x="-131723" y="-128136"/>
            <a:ext cx="9389986" cy="5399772"/>
            <a:chOff x="-131723" y="-128136"/>
            <a:chExt cx="9389986" cy="5399772"/>
          </a:xfrm>
        </p:grpSpPr>
        <p:grpSp>
          <p:nvGrpSpPr>
            <p:cNvPr id="38" name="Group 37">
              <a:extLst>
                <a:ext uri="{FF2B5EF4-FFF2-40B4-BE49-F238E27FC236}">
                  <a16:creationId xmlns:a16="http://schemas.microsoft.com/office/drawing/2014/main" id="{7F192CB4-7F0E-384E-A224-2D0FD844B523}"/>
                </a:ext>
              </a:extLst>
            </p:cNvPr>
            <p:cNvGrpSpPr/>
            <p:nvPr/>
          </p:nvGrpSpPr>
          <p:grpSpPr>
            <a:xfrm>
              <a:off x="342900" y="-128136"/>
              <a:ext cx="8318500" cy="5399772"/>
              <a:chOff x="342900" y="-128136"/>
              <a:chExt cx="8318500" cy="5399772"/>
            </a:xfrm>
          </p:grpSpPr>
          <p:cxnSp>
            <p:nvCxnSpPr>
              <p:cNvPr id="50" name="Straight Connector 49">
                <a:extLst>
                  <a:ext uri="{FF2B5EF4-FFF2-40B4-BE49-F238E27FC236}">
                    <a16:creationId xmlns:a16="http://schemas.microsoft.com/office/drawing/2014/main" id="{0FB2DED1-3D4B-5D47-9B18-07F8FC8F6AEC}"/>
                  </a:ext>
                </a:extLst>
              </p:cNvPr>
              <p:cNvCxnSpPr/>
              <p:nvPr/>
            </p:nvCxnSpPr>
            <p:spPr>
              <a:xfrm>
                <a:off x="3429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3AABBF-3A17-0D41-95DE-6F687D86E604}"/>
                  </a:ext>
                </a:extLst>
              </p:cNvPr>
              <p:cNvCxnSpPr/>
              <p:nvPr/>
            </p:nvCxnSpPr>
            <p:spPr>
              <a:xfrm>
                <a:off x="10287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7410022-0719-3845-A24E-F70DA5623C29}"/>
                  </a:ext>
                </a:extLst>
              </p:cNvPr>
              <p:cNvCxnSpPr/>
              <p:nvPr/>
            </p:nvCxnSpPr>
            <p:spPr>
              <a:xfrm>
                <a:off x="6858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7CAD2C6-8EE0-EB49-B42F-7F791B4D0E7B}"/>
                  </a:ext>
                </a:extLst>
              </p:cNvPr>
              <p:cNvCxnSpPr/>
              <p:nvPr/>
            </p:nvCxnSpPr>
            <p:spPr>
              <a:xfrm>
                <a:off x="13716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08199E2-6E56-D349-A91E-C444A48723A6}"/>
                  </a:ext>
                </a:extLst>
              </p:cNvPr>
              <p:cNvCxnSpPr/>
              <p:nvPr/>
            </p:nvCxnSpPr>
            <p:spPr>
              <a:xfrm>
                <a:off x="460057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C9F489A-1AD2-AD4D-9244-9FCECEDAF2F2}"/>
                  </a:ext>
                </a:extLst>
              </p:cNvPr>
              <p:cNvCxnSpPr/>
              <p:nvPr/>
            </p:nvCxnSpPr>
            <p:spPr>
              <a:xfrm>
                <a:off x="58610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974FD96-9686-B546-9ED6-D4AFC74AFC5B}"/>
                  </a:ext>
                </a:extLst>
              </p:cNvPr>
              <p:cNvCxnSpPr/>
              <p:nvPr/>
            </p:nvCxnSpPr>
            <p:spPr>
              <a:xfrm>
                <a:off x="62674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1F85A1A-E2B4-5E49-8D20-54534D41BB95}"/>
                  </a:ext>
                </a:extLst>
              </p:cNvPr>
              <p:cNvCxnSpPr/>
              <p:nvPr/>
            </p:nvCxnSpPr>
            <p:spPr>
              <a:xfrm>
                <a:off x="66738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50E2490-23BF-8240-ACA1-78FA31254F8B}"/>
                  </a:ext>
                </a:extLst>
              </p:cNvPr>
              <p:cNvCxnSpPr/>
              <p:nvPr/>
            </p:nvCxnSpPr>
            <p:spPr>
              <a:xfrm>
                <a:off x="70802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22F7B88-53BD-1A49-86FA-C62EC0B5F363}"/>
                  </a:ext>
                </a:extLst>
              </p:cNvPr>
              <p:cNvCxnSpPr/>
              <p:nvPr/>
            </p:nvCxnSpPr>
            <p:spPr>
              <a:xfrm>
                <a:off x="86614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344CD8C-90CA-CD49-A450-CCA9EB99C6F4}"/>
                  </a:ext>
                </a:extLst>
              </p:cNvPr>
              <p:cNvCxnSpPr/>
              <p:nvPr/>
            </p:nvCxnSpPr>
            <p:spPr>
              <a:xfrm>
                <a:off x="4743997"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AE0FAB5-7AD7-B644-AE44-C0D2FC65DFA1}"/>
                  </a:ext>
                </a:extLst>
              </p:cNvPr>
              <p:cNvCxnSpPr/>
              <p:nvPr/>
            </p:nvCxnSpPr>
            <p:spPr>
              <a:xfrm>
                <a:off x="748982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38F9ADC9-1E3B-A64B-B160-1077A6C6D92E}"/>
                </a:ext>
              </a:extLst>
            </p:cNvPr>
            <p:cNvGrpSpPr/>
            <p:nvPr/>
          </p:nvGrpSpPr>
          <p:grpSpPr>
            <a:xfrm>
              <a:off x="-131723" y="657225"/>
              <a:ext cx="9389986" cy="4349750"/>
              <a:chOff x="-131723" y="657225"/>
              <a:chExt cx="9389986" cy="4349750"/>
            </a:xfrm>
          </p:grpSpPr>
          <p:cxnSp>
            <p:nvCxnSpPr>
              <p:cNvPr id="40" name="Straight Connector 39">
                <a:extLst>
                  <a:ext uri="{FF2B5EF4-FFF2-40B4-BE49-F238E27FC236}">
                    <a16:creationId xmlns:a16="http://schemas.microsoft.com/office/drawing/2014/main" id="{D173DFA5-6F13-E24E-A5FC-9CF09020F0B3}"/>
                  </a:ext>
                </a:extLst>
              </p:cNvPr>
              <p:cNvCxnSpPr/>
              <p:nvPr/>
            </p:nvCxnSpPr>
            <p:spPr>
              <a:xfrm>
                <a:off x="-108000" y="6572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EA1348C-835D-DD4F-8AEA-DDAAC30FE326}"/>
                  </a:ext>
                </a:extLst>
              </p:cNvPr>
              <p:cNvCxnSpPr/>
              <p:nvPr/>
            </p:nvCxnSpPr>
            <p:spPr>
              <a:xfrm>
                <a:off x="-108000" y="9334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E2E2B3-9129-0348-B6AF-A0C228A1B475}"/>
                  </a:ext>
                </a:extLst>
              </p:cNvPr>
              <p:cNvCxnSpPr/>
              <p:nvPr/>
            </p:nvCxnSpPr>
            <p:spPr>
              <a:xfrm>
                <a:off x="-114350" y="14033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2A49957-243C-6245-85D1-3CA3E2AD26B7}"/>
                  </a:ext>
                </a:extLst>
              </p:cNvPr>
              <p:cNvCxnSpPr/>
              <p:nvPr/>
            </p:nvCxnSpPr>
            <p:spPr>
              <a:xfrm>
                <a:off x="-114350" y="18097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B67A93-239D-C847-9E99-A688FD30701B}"/>
                  </a:ext>
                </a:extLst>
              </p:cNvPr>
              <p:cNvCxnSpPr/>
              <p:nvPr/>
            </p:nvCxnSpPr>
            <p:spPr>
              <a:xfrm>
                <a:off x="-114350" y="22161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2256FEC-C11C-A548-AB31-C57A5E70BDA4}"/>
                  </a:ext>
                </a:extLst>
              </p:cNvPr>
              <p:cNvCxnSpPr/>
              <p:nvPr/>
            </p:nvCxnSpPr>
            <p:spPr>
              <a:xfrm>
                <a:off x="-114350" y="26225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6D49231-1DE4-8642-B1EC-63A12B904316}"/>
                  </a:ext>
                </a:extLst>
              </p:cNvPr>
              <p:cNvCxnSpPr/>
              <p:nvPr/>
            </p:nvCxnSpPr>
            <p:spPr>
              <a:xfrm>
                <a:off x="-114350" y="30321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05CCB17-3A07-D547-90DD-359E5EE251EB}"/>
                  </a:ext>
                </a:extLst>
              </p:cNvPr>
              <p:cNvCxnSpPr/>
              <p:nvPr/>
            </p:nvCxnSpPr>
            <p:spPr>
              <a:xfrm>
                <a:off x="-131723" y="4660361"/>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A1E4D11-F86C-A048-95FE-3492116F642F}"/>
                  </a:ext>
                </a:extLst>
              </p:cNvPr>
              <p:cNvCxnSpPr/>
              <p:nvPr/>
            </p:nvCxnSpPr>
            <p:spPr>
              <a:xfrm>
                <a:off x="-101737" y="4715136"/>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0D2EABC-8376-2541-BD23-72C16054B945}"/>
                  </a:ext>
                </a:extLst>
              </p:cNvPr>
              <p:cNvCxnSpPr/>
              <p:nvPr/>
            </p:nvCxnSpPr>
            <p:spPr>
              <a:xfrm>
                <a:off x="-108000" y="500697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2" name="Group 61">
            <a:extLst>
              <a:ext uri="{FF2B5EF4-FFF2-40B4-BE49-F238E27FC236}">
                <a16:creationId xmlns:a16="http://schemas.microsoft.com/office/drawing/2014/main" id="{5BCCBD3E-A4BC-9142-A54B-A22807B5C7BF}"/>
              </a:ext>
            </a:extLst>
          </p:cNvPr>
          <p:cNvGrpSpPr/>
          <p:nvPr userDrawn="1"/>
        </p:nvGrpSpPr>
        <p:grpSpPr>
          <a:xfrm>
            <a:off x="-131723" y="-128136"/>
            <a:ext cx="9389986" cy="5399772"/>
            <a:chOff x="-131723" y="-128136"/>
            <a:chExt cx="9389986" cy="5399772"/>
          </a:xfrm>
        </p:grpSpPr>
        <p:grpSp>
          <p:nvGrpSpPr>
            <p:cNvPr id="64" name="Group 63">
              <a:extLst>
                <a:ext uri="{FF2B5EF4-FFF2-40B4-BE49-F238E27FC236}">
                  <a16:creationId xmlns:a16="http://schemas.microsoft.com/office/drawing/2014/main" id="{D15947CA-7872-9043-8B6C-B30DE712363E}"/>
                </a:ext>
              </a:extLst>
            </p:cNvPr>
            <p:cNvGrpSpPr/>
            <p:nvPr userDrawn="1"/>
          </p:nvGrpSpPr>
          <p:grpSpPr>
            <a:xfrm>
              <a:off x="342900" y="-128136"/>
              <a:ext cx="8318500" cy="5399772"/>
              <a:chOff x="342900" y="-128136"/>
              <a:chExt cx="8318500" cy="5399772"/>
            </a:xfrm>
          </p:grpSpPr>
          <p:cxnSp>
            <p:nvCxnSpPr>
              <p:cNvPr id="76" name="Straight Connector 75">
                <a:extLst>
                  <a:ext uri="{FF2B5EF4-FFF2-40B4-BE49-F238E27FC236}">
                    <a16:creationId xmlns:a16="http://schemas.microsoft.com/office/drawing/2014/main" id="{E5275F28-EF7C-6242-A8DD-EB32AB90DC01}"/>
                  </a:ext>
                </a:extLst>
              </p:cNvPr>
              <p:cNvCxnSpPr/>
              <p:nvPr userDrawn="1"/>
            </p:nvCxnSpPr>
            <p:spPr>
              <a:xfrm>
                <a:off x="3429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0D251C7-AEB1-C74F-86B9-E26C10CBDC3E}"/>
                  </a:ext>
                </a:extLst>
              </p:cNvPr>
              <p:cNvCxnSpPr/>
              <p:nvPr userDrawn="1"/>
            </p:nvCxnSpPr>
            <p:spPr>
              <a:xfrm>
                <a:off x="10287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F6CA06B-9747-1A40-91A1-D17392460808}"/>
                  </a:ext>
                </a:extLst>
              </p:cNvPr>
              <p:cNvCxnSpPr/>
              <p:nvPr userDrawn="1"/>
            </p:nvCxnSpPr>
            <p:spPr>
              <a:xfrm>
                <a:off x="6858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7A9B180-9CCA-7949-9D29-6887840AE4A9}"/>
                  </a:ext>
                </a:extLst>
              </p:cNvPr>
              <p:cNvCxnSpPr/>
              <p:nvPr userDrawn="1"/>
            </p:nvCxnSpPr>
            <p:spPr>
              <a:xfrm>
                <a:off x="13716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068D33E-4315-CB40-A70D-654EECD6B3EB}"/>
                  </a:ext>
                </a:extLst>
              </p:cNvPr>
              <p:cNvCxnSpPr/>
              <p:nvPr userDrawn="1"/>
            </p:nvCxnSpPr>
            <p:spPr>
              <a:xfrm>
                <a:off x="460057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77663DB-3C66-AD44-8F2D-CEC25987F500}"/>
                  </a:ext>
                </a:extLst>
              </p:cNvPr>
              <p:cNvCxnSpPr/>
              <p:nvPr userDrawn="1"/>
            </p:nvCxnSpPr>
            <p:spPr>
              <a:xfrm>
                <a:off x="58610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D6F83B5-7B82-304B-B930-5CB8C4B3EA1B}"/>
                  </a:ext>
                </a:extLst>
              </p:cNvPr>
              <p:cNvCxnSpPr/>
              <p:nvPr userDrawn="1"/>
            </p:nvCxnSpPr>
            <p:spPr>
              <a:xfrm>
                <a:off x="62674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3C5048A-4076-F443-BDC0-795D9C9127F5}"/>
                  </a:ext>
                </a:extLst>
              </p:cNvPr>
              <p:cNvCxnSpPr/>
              <p:nvPr userDrawn="1"/>
            </p:nvCxnSpPr>
            <p:spPr>
              <a:xfrm>
                <a:off x="66738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7FCA3E6-6E9B-624B-857A-8E1151378E9F}"/>
                  </a:ext>
                </a:extLst>
              </p:cNvPr>
              <p:cNvCxnSpPr/>
              <p:nvPr userDrawn="1"/>
            </p:nvCxnSpPr>
            <p:spPr>
              <a:xfrm>
                <a:off x="708025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3FEEF83-2F89-194E-95C0-584F42BD0E24}"/>
                  </a:ext>
                </a:extLst>
              </p:cNvPr>
              <p:cNvCxnSpPr/>
              <p:nvPr userDrawn="1"/>
            </p:nvCxnSpPr>
            <p:spPr>
              <a:xfrm>
                <a:off x="8661400"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4AEA8BC-F2E4-1248-A6A4-FFCEE109540B}"/>
                  </a:ext>
                </a:extLst>
              </p:cNvPr>
              <p:cNvCxnSpPr/>
              <p:nvPr userDrawn="1"/>
            </p:nvCxnSpPr>
            <p:spPr>
              <a:xfrm>
                <a:off x="4743997"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073FD4D-678A-D24C-9601-D1B858A3E512}"/>
                  </a:ext>
                </a:extLst>
              </p:cNvPr>
              <p:cNvCxnSpPr/>
              <p:nvPr userDrawn="1"/>
            </p:nvCxnSpPr>
            <p:spPr>
              <a:xfrm>
                <a:off x="7489825" y="-128136"/>
                <a:ext cx="0" cy="5399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13592CA4-F07D-FF47-AD02-11D85333C0CC}"/>
                </a:ext>
              </a:extLst>
            </p:cNvPr>
            <p:cNvGrpSpPr/>
            <p:nvPr userDrawn="1"/>
          </p:nvGrpSpPr>
          <p:grpSpPr>
            <a:xfrm>
              <a:off x="-131723" y="657225"/>
              <a:ext cx="9389986" cy="4349750"/>
              <a:chOff x="-131723" y="657225"/>
              <a:chExt cx="9389986" cy="4349750"/>
            </a:xfrm>
          </p:grpSpPr>
          <p:cxnSp>
            <p:nvCxnSpPr>
              <p:cNvPr id="66" name="Straight Connector 65">
                <a:extLst>
                  <a:ext uri="{FF2B5EF4-FFF2-40B4-BE49-F238E27FC236}">
                    <a16:creationId xmlns:a16="http://schemas.microsoft.com/office/drawing/2014/main" id="{BFC17926-2786-2F46-B911-82A4C89C3888}"/>
                  </a:ext>
                </a:extLst>
              </p:cNvPr>
              <p:cNvCxnSpPr/>
              <p:nvPr userDrawn="1"/>
            </p:nvCxnSpPr>
            <p:spPr>
              <a:xfrm>
                <a:off x="-108000" y="6572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B208820-50F3-3F4C-A4E8-993BC4C51A04}"/>
                  </a:ext>
                </a:extLst>
              </p:cNvPr>
              <p:cNvCxnSpPr/>
              <p:nvPr userDrawn="1"/>
            </p:nvCxnSpPr>
            <p:spPr>
              <a:xfrm>
                <a:off x="-108000" y="9334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5E45AB4-6CBD-734E-A514-C155A7290012}"/>
                  </a:ext>
                </a:extLst>
              </p:cNvPr>
              <p:cNvCxnSpPr/>
              <p:nvPr userDrawn="1"/>
            </p:nvCxnSpPr>
            <p:spPr>
              <a:xfrm>
                <a:off x="-114350" y="14033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B34A2DF-E973-2544-B19F-3DA653B98A16}"/>
                  </a:ext>
                </a:extLst>
              </p:cNvPr>
              <p:cNvCxnSpPr/>
              <p:nvPr userDrawn="1"/>
            </p:nvCxnSpPr>
            <p:spPr>
              <a:xfrm>
                <a:off x="-114350" y="18097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C6DD8C1-CC40-0D4C-9AE8-C849EB9C5785}"/>
                  </a:ext>
                </a:extLst>
              </p:cNvPr>
              <p:cNvCxnSpPr/>
              <p:nvPr userDrawn="1"/>
            </p:nvCxnSpPr>
            <p:spPr>
              <a:xfrm>
                <a:off x="-114350" y="22161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C0FE036-31EB-B749-B173-D1468AB7C248}"/>
                  </a:ext>
                </a:extLst>
              </p:cNvPr>
              <p:cNvCxnSpPr/>
              <p:nvPr userDrawn="1"/>
            </p:nvCxnSpPr>
            <p:spPr>
              <a:xfrm>
                <a:off x="-114350" y="2622550"/>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9D86B99-99F5-104F-866E-4E6710571842}"/>
                  </a:ext>
                </a:extLst>
              </p:cNvPr>
              <p:cNvCxnSpPr/>
              <p:nvPr userDrawn="1"/>
            </p:nvCxnSpPr>
            <p:spPr>
              <a:xfrm>
                <a:off x="-114350" y="303212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3E0CFD0-5D1E-824B-9A04-E3602BB31E62}"/>
                  </a:ext>
                </a:extLst>
              </p:cNvPr>
              <p:cNvCxnSpPr/>
              <p:nvPr userDrawn="1"/>
            </p:nvCxnSpPr>
            <p:spPr>
              <a:xfrm>
                <a:off x="-131723" y="4660361"/>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36979F8-C417-0C43-94CF-074EFDC84F56}"/>
                  </a:ext>
                </a:extLst>
              </p:cNvPr>
              <p:cNvCxnSpPr/>
              <p:nvPr userDrawn="1"/>
            </p:nvCxnSpPr>
            <p:spPr>
              <a:xfrm>
                <a:off x="-101737" y="4715136"/>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7AC5E10-2C4E-814D-BFBC-D6E6179EA482}"/>
                  </a:ext>
                </a:extLst>
              </p:cNvPr>
              <p:cNvCxnSpPr/>
              <p:nvPr userDrawn="1"/>
            </p:nvCxnSpPr>
            <p:spPr>
              <a:xfrm>
                <a:off x="-108000" y="5006975"/>
                <a:ext cx="9360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63830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WOW 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457555"/>
            <a:ext cx="6805164" cy="624410"/>
          </a:xfrm>
        </p:spPr>
        <p:txBody>
          <a:bodyPr anchor="b"/>
          <a:lstStyle>
            <a:lvl1pPr>
              <a:defRPr sz="2600"/>
            </a:lvl1pPr>
          </a:lstStyle>
          <a:p>
            <a:endParaRPr lang="en-GB" noProof="0" dirty="0"/>
          </a:p>
        </p:txBody>
      </p:sp>
      <p:sp>
        <p:nvSpPr>
          <p:cNvPr id="9" name="Date Placeholder 3">
            <a:extLst>
              <a:ext uri="{FF2B5EF4-FFF2-40B4-BE49-F238E27FC236}">
                <a16:creationId xmlns:a16="http://schemas.microsoft.com/office/drawing/2014/main" id="{3A4417FE-4717-704F-9236-1B0D403635EC}"/>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0" name="Footer Placeholder 4">
            <a:extLst>
              <a:ext uri="{FF2B5EF4-FFF2-40B4-BE49-F238E27FC236}">
                <a16:creationId xmlns:a16="http://schemas.microsoft.com/office/drawing/2014/main" id="{77D2D699-751F-6340-A797-E7410C3E0E0E}"/>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Slide Number Placeholder 5">
            <a:extLst>
              <a:ext uri="{FF2B5EF4-FFF2-40B4-BE49-F238E27FC236}">
                <a16:creationId xmlns:a16="http://schemas.microsoft.com/office/drawing/2014/main" id="{738431FD-3CA9-FB49-8E87-850D85C918E1}"/>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Tree>
    <p:extLst>
      <p:ext uri="{BB962C8B-B14F-4D97-AF65-F5344CB8AC3E}">
        <p14:creationId xmlns:p14="http://schemas.microsoft.com/office/powerpoint/2010/main" val="2789005533"/>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76964" y="2303037"/>
            <a:ext cx="5906001" cy="1183983"/>
          </a:xfrm>
        </p:spPr>
        <p:txBody>
          <a:bodyPr anchor="t">
            <a:noAutofit/>
          </a:bodyPr>
          <a:lstStyle>
            <a:lvl1pPr algn="r">
              <a:lnSpc>
                <a:spcPct val="89000"/>
              </a:lnSpc>
              <a:defRPr sz="3000"/>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C5CDA6AB-0FF1-AC48-A456-2D606564932B}"/>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
        <p:nvSpPr>
          <p:cNvPr id="5" name="TextBox 4">
            <a:extLst>
              <a:ext uri="{FF2B5EF4-FFF2-40B4-BE49-F238E27FC236}">
                <a16:creationId xmlns:a16="http://schemas.microsoft.com/office/drawing/2014/main" id="{FD797A03-F937-9B45-8D8E-701F4A72103A}"/>
              </a:ext>
            </a:extLst>
          </p:cNvPr>
          <p:cNvSpPr txBox="1"/>
          <p:nvPr userDrawn="1"/>
        </p:nvSpPr>
        <p:spPr>
          <a:xfrm>
            <a:off x="8284258" y="4912064"/>
            <a:ext cx="859742" cy="232165"/>
          </a:xfrm>
          <a:prstGeom prst="rect">
            <a:avLst/>
          </a:prstGeom>
          <a:noFill/>
        </p:spPr>
        <p:txBody>
          <a:bodyPr wrap="square" lIns="0" tIns="0" rIns="0" bIns="115200" rtlCol="0" anchor="b">
            <a:spAutoFit/>
          </a:bodyPr>
          <a:lstStyle/>
          <a:p>
            <a:r>
              <a:rPr lang="de-DE" sz="750" dirty="0">
                <a:solidFill>
                  <a:schemeClr val="tx2"/>
                </a:solidFill>
                <a:latin typeface="Arial" charset="0"/>
                <a:ea typeface="Arial" charset="0"/>
                <a:cs typeface="Arial" charset="0"/>
              </a:rPr>
              <a:t>|  © UPM</a:t>
            </a:r>
            <a:endParaRPr lang="en-GB" sz="750" dirty="0">
              <a:solidFill>
                <a:schemeClr val="tx2"/>
              </a:solidFill>
              <a:latin typeface="Arial" charset="0"/>
              <a:ea typeface="Arial" charset="0"/>
              <a:cs typeface="Arial" charset="0"/>
            </a:endParaRPr>
          </a:p>
        </p:txBody>
      </p:sp>
      <p:pic>
        <p:nvPicPr>
          <p:cNvPr id="6" name="Picture 5">
            <a:extLst>
              <a:ext uri="{FF2B5EF4-FFF2-40B4-BE49-F238E27FC236}">
                <a16:creationId xmlns:a16="http://schemas.microsoft.com/office/drawing/2014/main" id="{0AEB10D9-AD41-8240-9A07-3BFADE986C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pic>
        <p:nvPicPr>
          <p:cNvPr id="7" name="Picture 6">
            <a:extLst>
              <a:ext uri="{FF2B5EF4-FFF2-40B4-BE49-F238E27FC236}">
                <a16:creationId xmlns:a16="http://schemas.microsoft.com/office/drawing/2014/main" id="{86E1AC77-96F7-EA4E-AA0D-625AF87A77C8}"/>
              </a:ext>
            </a:extLst>
          </p:cNvPr>
          <p:cNvPicPr>
            <a:picLocks noChangeAspect="1"/>
          </p:cNvPicPr>
          <p:nvPr userDrawn="1"/>
        </p:nvPicPr>
        <p:blipFill>
          <a:blip r:embed="rId3"/>
          <a:stretch>
            <a:fillRect/>
          </a:stretch>
        </p:blipFill>
        <p:spPr>
          <a:xfrm>
            <a:off x="588061" y="4814701"/>
            <a:ext cx="2134391" cy="2916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hasCustomPrompt="1"/>
          </p:nvPr>
        </p:nvSpPr>
        <p:spPr>
          <a:xfrm>
            <a:off x="685799" y="1686995"/>
            <a:ext cx="3914776" cy="3026810"/>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845739AD-C536-DF42-8A54-D27C31D423E8}"/>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A1E64E05-2511-5949-86CA-85A90B7F7D28}"/>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F2C3BF7C-5B28-7847-A8EF-38A2E531FFB3}"/>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
        <p:nvSpPr>
          <p:cNvPr id="16" name="Text Placeholder 4">
            <a:extLst>
              <a:ext uri="{FF2B5EF4-FFF2-40B4-BE49-F238E27FC236}">
                <a16:creationId xmlns:a16="http://schemas.microsoft.com/office/drawing/2014/main" id="{4B84DBBD-BBC1-664C-8C75-0F69D513B220}"/>
              </a:ext>
            </a:extLst>
          </p:cNvPr>
          <p:cNvSpPr>
            <a:spLocks noGrp="1"/>
          </p:cNvSpPr>
          <p:nvPr>
            <p:ph type="body" sz="quarter" idx="16"/>
          </p:nvPr>
        </p:nvSpPr>
        <p:spPr>
          <a:xfrm>
            <a:off x="685798" y="1143577"/>
            <a:ext cx="3914777" cy="479822"/>
          </a:xfrm>
        </p:spPr>
        <p:txBody>
          <a:bodyPr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7" name="Content Placeholder 2">
            <a:extLst>
              <a:ext uri="{FF2B5EF4-FFF2-40B4-BE49-F238E27FC236}">
                <a16:creationId xmlns:a16="http://schemas.microsoft.com/office/drawing/2014/main" id="{10345F96-21CA-9445-AB09-1AA4AE182DD7}"/>
              </a:ext>
            </a:extLst>
          </p:cNvPr>
          <p:cNvSpPr>
            <a:spLocks noGrp="1"/>
          </p:cNvSpPr>
          <p:nvPr>
            <p:ph idx="17" hasCustomPrompt="1"/>
          </p:nvPr>
        </p:nvSpPr>
        <p:spPr>
          <a:xfrm>
            <a:off x="4745038" y="1686995"/>
            <a:ext cx="3916362" cy="3026810"/>
          </a:xfrm>
        </p:spPr>
        <p:txBody>
          <a:bodyPr/>
          <a:lstStyle>
            <a:lvl2pPr marL="486000" indent="-180000">
              <a:buClr>
                <a:schemeClr val="tx1"/>
              </a:buClr>
              <a:buFont typeface="System Font Regular"/>
              <a:buChar char="–"/>
              <a:defRPr/>
            </a:lvl2pPr>
            <a:lvl3pPr marL="828000" indent="-144000">
              <a:buFont typeface="Arial" charset="0"/>
              <a:buChar char="•"/>
              <a:defRPr/>
            </a:lvl3pPr>
            <a:lvl4pPr marL="1170000" indent="-144000">
              <a:buClr>
                <a:schemeClr val="tx1"/>
              </a:buClr>
              <a:buFont typeface="System Font Regular"/>
              <a:buChar char="–"/>
              <a:defRPr/>
            </a:lvl4pPr>
            <a:lvl5pPr marL="1512000" indent="-144000">
              <a:buFont typeface="Arial"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C8AE0B1-0A43-B34B-A0BE-BA4157F50677}"/>
              </a:ext>
            </a:extLst>
          </p:cNvPr>
          <p:cNvSpPr>
            <a:spLocks noGrp="1"/>
          </p:cNvSpPr>
          <p:nvPr>
            <p:ph type="body" sz="quarter" idx="18"/>
          </p:nvPr>
        </p:nvSpPr>
        <p:spPr>
          <a:xfrm>
            <a:off x="4745038" y="1143577"/>
            <a:ext cx="3916364" cy="479822"/>
          </a:xfrm>
        </p:spPr>
        <p:txBody>
          <a:bodyPr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Tree>
    <p:extLst>
      <p:ext uri="{BB962C8B-B14F-4D97-AF65-F5344CB8AC3E}">
        <p14:creationId xmlns:p14="http://schemas.microsoft.com/office/powerpoint/2010/main" val="389502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3" name="Content Placeholder 2"/>
          <p:cNvSpPr>
            <a:spLocks noGrp="1"/>
          </p:cNvSpPr>
          <p:nvPr>
            <p:ph idx="1"/>
          </p:nvPr>
        </p:nvSpPr>
        <p:spPr>
          <a:xfrm>
            <a:off x="685800" y="1359410"/>
            <a:ext cx="5808187" cy="3349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6"/>
          <p:cNvSpPr>
            <a:spLocks noGrp="1"/>
          </p:cNvSpPr>
          <p:nvPr>
            <p:ph type="pic" sz="quarter" idx="14"/>
          </p:nvPr>
        </p:nvSpPr>
        <p:spPr>
          <a:xfrm>
            <a:off x="6673850" y="1408241"/>
            <a:ext cx="1987550" cy="3249484"/>
          </a:xfrm>
        </p:spPr>
        <p:txBody>
          <a:bodyPr lIns="36000" tIns="0" rIns="36000"/>
          <a:lstStyle>
            <a:lvl1pPr marL="0" indent="0" algn="r">
              <a:buNone/>
              <a:defRPr/>
            </a:lvl1pPr>
          </a:lstStyle>
          <a:p>
            <a:r>
              <a:rPr lang="en-US"/>
              <a:t>Click icon to add picture</a:t>
            </a:r>
            <a:endParaRPr lang="en-GB" dirty="0"/>
          </a:p>
        </p:txBody>
      </p:sp>
      <p:sp>
        <p:nvSpPr>
          <p:cNvPr id="10" name="Date Placeholder 3">
            <a:extLst>
              <a:ext uri="{FF2B5EF4-FFF2-40B4-BE49-F238E27FC236}">
                <a16:creationId xmlns:a16="http://schemas.microsoft.com/office/drawing/2014/main" id="{26558035-EAAD-3846-B239-674FB6DD2F11}"/>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F4EA1DAF-60FD-6E44-8757-A4C8C442E925}"/>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28DB3A60-1DE8-834A-9698-7B85CDD508C7}"/>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12" name="Picture Placeholder 6"/>
          <p:cNvSpPr>
            <a:spLocks noGrp="1"/>
          </p:cNvSpPr>
          <p:nvPr>
            <p:ph type="pic" sz="quarter" idx="16"/>
          </p:nvPr>
        </p:nvSpPr>
        <p:spPr>
          <a:xfrm>
            <a:off x="685800" y="1408240"/>
            <a:ext cx="7975600" cy="3249485"/>
          </a:xfrm>
        </p:spPr>
        <p:txBody>
          <a:bodyPr lIns="36000" tIns="0" rIns="36000"/>
          <a:lstStyle>
            <a:lvl1pPr marL="0" indent="0" algn="l">
              <a:buNone/>
              <a:defRPr/>
            </a:lvl1pPr>
          </a:lstStyle>
          <a:p>
            <a:r>
              <a:rPr lang="en-US"/>
              <a:t>Click icon to add picture</a:t>
            </a:r>
            <a:endParaRPr lang="en-GB" dirty="0"/>
          </a:p>
        </p:txBody>
      </p:sp>
      <p:sp>
        <p:nvSpPr>
          <p:cNvPr id="8" name="Date Placeholder 3">
            <a:extLst>
              <a:ext uri="{FF2B5EF4-FFF2-40B4-BE49-F238E27FC236}">
                <a16:creationId xmlns:a16="http://schemas.microsoft.com/office/drawing/2014/main" id="{183FD6CE-813B-634B-AD35-95B83F10CF77}"/>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0" name="Footer Placeholder 4">
            <a:extLst>
              <a:ext uri="{FF2B5EF4-FFF2-40B4-BE49-F238E27FC236}">
                <a16:creationId xmlns:a16="http://schemas.microsoft.com/office/drawing/2014/main" id="{7766F366-B69A-2F4E-990E-FA3AFD54CCB3}"/>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1" name="Slide Number Placeholder 5">
            <a:extLst>
              <a:ext uri="{FF2B5EF4-FFF2-40B4-BE49-F238E27FC236}">
                <a16:creationId xmlns:a16="http://schemas.microsoft.com/office/drawing/2014/main" id="{D0BBB9A2-50BB-7F4A-85EB-E86F41080732}"/>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endParaRPr lang="en-US" dirty="0"/>
          </a:p>
        </p:txBody>
      </p:sp>
      <p:sp>
        <p:nvSpPr>
          <p:cNvPr id="8" name="Picture Placeholder 6"/>
          <p:cNvSpPr>
            <a:spLocks noGrp="1"/>
          </p:cNvSpPr>
          <p:nvPr>
            <p:ph type="pic" sz="quarter" idx="14"/>
          </p:nvPr>
        </p:nvSpPr>
        <p:spPr>
          <a:xfrm>
            <a:off x="6673850" y="1408240"/>
            <a:ext cx="1987550" cy="3249485"/>
          </a:xfrm>
          <a:ln w="12700">
            <a:solidFill>
              <a:schemeClr val="bg1"/>
            </a:solidFill>
          </a:ln>
        </p:spPr>
        <p:txBody>
          <a:bodyPr lIns="36000" tIns="0" rIns="36000"/>
          <a:lstStyle>
            <a:lvl1pPr marL="0" indent="0" algn="r">
              <a:buNone/>
              <a:defRPr/>
            </a:lvl1pPr>
          </a:lstStyle>
          <a:p>
            <a:r>
              <a:rPr lang="en-US"/>
              <a:t>Click icon to add picture</a:t>
            </a:r>
            <a:endParaRPr lang="en-GB" dirty="0"/>
          </a:p>
        </p:txBody>
      </p:sp>
      <p:sp>
        <p:nvSpPr>
          <p:cNvPr id="12" name="Picture Placeholder 6"/>
          <p:cNvSpPr>
            <a:spLocks noGrp="1"/>
          </p:cNvSpPr>
          <p:nvPr>
            <p:ph type="pic" sz="quarter" idx="16"/>
          </p:nvPr>
        </p:nvSpPr>
        <p:spPr>
          <a:xfrm>
            <a:off x="685800" y="1408240"/>
            <a:ext cx="5988049" cy="3249484"/>
          </a:xfrm>
          <a:ln w="12700">
            <a:solidFill>
              <a:schemeClr val="bg1"/>
            </a:solidFill>
          </a:ln>
        </p:spPr>
        <p:txBody>
          <a:bodyPr lIns="36000" tIns="0" rIns="36000"/>
          <a:lstStyle>
            <a:lvl1pPr marL="0" indent="0" algn="l">
              <a:buNone/>
              <a:defRPr/>
            </a:lvl1pPr>
          </a:lstStyle>
          <a:p>
            <a:r>
              <a:rPr lang="en-US"/>
              <a:t>Click icon to add picture</a:t>
            </a:r>
            <a:endParaRPr lang="en-GB" dirty="0"/>
          </a:p>
        </p:txBody>
      </p:sp>
      <p:cxnSp>
        <p:nvCxnSpPr>
          <p:cNvPr id="13" name="Straight Connector 12"/>
          <p:cNvCxnSpPr/>
          <p:nvPr userDrawn="1"/>
        </p:nvCxnSpPr>
        <p:spPr>
          <a:xfrm>
            <a:off x="6673849" y="1339850"/>
            <a:ext cx="1" cy="331787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929DBEB9-538C-3A40-86AD-814EE28D46EB}"/>
              </a:ext>
            </a:extLst>
          </p:cNvPr>
          <p:cNvSpPr>
            <a:spLocks noGrp="1"/>
          </p:cNvSpPr>
          <p:nvPr>
            <p:ph type="dt" sz="half" idx="2"/>
          </p:nvPr>
        </p:nvSpPr>
        <p:spPr>
          <a:xfrm>
            <a:off x="6709019" y="4869656"/>
            <a:ext cx="858576"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78FE362D-E2F8-E14F-A4F2-1C02C8792977}"/>
              </a:ext>
            </a:extLst>
          </p:cNvPr>
          <p:cNvSpPr>
            <a:spLocks noGrp="1"/>
          </p:cNvSpPr>
          <p:nvPr>
            <p:ph type="ftr" sz="quarter" idx="3"/>
          </p:nvPr>
        </p:nvSpPr>
        <p:spPr>
          <a:xfrm>
            <a:off x="5241029" y="4869656"/>
            <a:ext cx="1335301"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4" name="Slide Number Placeholder 5">
            <a:extLst>
              <a:ext uri="{FF2B5EF4-FFF2-40B4-BE49-F238E27FC236}">
                <a16:creationId xmlns:a16="http://schemas.microsoft.com/office/drawing/2014/main" id="{8129A686-FDD7-824F-867D-A9B458BDBFE6}"/>
              </a:ext>
            </a:extLst>
          </p:cNvPr>
          <p:cNvSpPr>
            <a:spLocks noGrp="1"/>
          </p:cNvSpPr>
          <p:nvPr>
            <p:ph type="sldNum" sz="quarter" idx="4"/>
          </p:nvPr>
        </p:nvSpPr>
        <p:spPr>
          <a:xfrm>
            <a:off x="7777794" y="4869656"/>
            <a:ext cx="448999" cy="273844"/>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w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wmf"/><Relationship Id="rId2" Type="http://schemas.openxmlformats.org/officeDocument/2006/relationships/slideLayout" Target="../slideLayouts/slideLayout18.xml"/><Relationship Id="rId16" Type="http://schemas.openxmlformats.org/officeDocument/2006/relationships/image" Target="../media/image1.w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wmf"/><Relationship Id="rId2" Type="http://schemas.openxmlformats.org/officeDocument/2006/relationships/slideLayout" Target="../slideLayouts/slideLayout32.xml"/><Relationship Id="rId16" Type="http://schemas.openxmlformats.org/officeDocument/2006/relationships/image" Target="../media/image1.wm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7909"/>
            <a:ext cx="6805164" cy="624410"/>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85800" y="1354520"/>
            <a:ext cx="7975600" cy="335725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9FF1F61-27AB-D94E-AA2A-2D11090C2A5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sp>
        <p:nvSpPr>
          <p:cNvPr id="10" name="Date Placeholder 3">
            <a:extLst>
              <a:ext uri="{FF2B5EF4-FFF2-40B4-BE49-F238E27FC236}">
                <a16:creationId xmlns:a16="http://schemas.microsoft.com/office/drawing/2014/main" id="{469C450F-3B1B-2A45-A2AD-2B7614F664FC}"/>
              </a:ext>
            </a:extLst>
          </p:cNvPr>
          <p:cNvSpPr>
            <a:spLocks noGrp="1"/>
          </p:cNvSpPr>
          <p:nvPr>
            <p:ph type="dt" sz="half" idx="2"/>
          </p:nvPr>
        </p:nvSpPr>
        <p:spPr>
          <a:xfrm>
            <a:off x="6709019" y="4866481"/>
            <a:ext cx="858576"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23CF1E68-5338-5640-93E4-4A00812B9285}"/>
              </a:ext>
            </a:extLst>
          </p:cNvPr>
          <p:cNvSpPr>
            <a:spLocks noGrp="1"/>
          </p:cNvSpPr>
          <p:nvPr>
            <p:ph type="ftr" sz="quarter" idx="3"/>
          </p:nvPr>
        </p:nvSpPr>
        <p:spPr>
          <a:xfrm>
            <a:off x="5241029" y="4866481"/>
            <a:ext cx="1335301"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60A215DC-457A-7B44-988C-34212BF32B8D}"/>
              </a:ext>
            </a:extLst>
          </p:cNvPr>
          <p:cNvSpPr>
            <a:spLocks noGrp="1"/>
          </p:cNvSpPr>
          <p:nvPr>
            <p:ph type="sldNum" sz="quarter" idx="4"/>
          </p:nvPr>
        </p:nvSpPr>
        <p:spPr>
          <a:xfrm>
            <a:off x="7777794" y="4866481"/>
            <a:ext cx="448999"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
        <p:nvSpPr>
          <p:cNvPr id="14" name="TextBox 13">
            <a:extLst>
              <a:ext uri="{FF2B5EF4-FFF2-40B4-BE49-F238E27FC236}">
                <a16:creationId xmlns:a16="http://schemas.microsoft.com/office/drawing/2014/main" id="{81647CB2-E596-BC43-9156-A3356C776420}"/>
              </a:ext>
            </a:extLst>
          </p:cNvPr>
          <p:cNvSpPr txBox="1"/>
          <p:nvPr userDrawn="1"/>
        </p:nvSpPr>
        <p:spPr>
          <a:xfrm>
            <a:off x="8284258" y="4911335"/>
            <a:ext cx="859742" cy="232165"/>
          </a:xfrm>
          <a:prstGeom prst="rect">
            <a:avLst/>
          </a:prstGeom>
          <a:noFill/>
        </p:spPr>
        <p:txBody>
          <a:bodyPr wrap="square" lIns="0" tIns="0" rIns="0" bIns="115200" rtlCol="0" anchor="b">
            <a:spAutoFit/>
          </a:bodyPr>
          <a:lstStyle/>
          <a:p>
            <a:r>
              <a:rPr lang="de-DE" sz="750" dirty="0">
                <a:solidFill>
                  <a:schemeClr val="tx2"/>
                </a:solidFill>
                <a:latin typeface="Arial" charset="0"/>
                <a:ea typeface="Arial" charset="0"/>
                <a:cs typeface="Arial" charset="0"/>
              </a:rPr>
              <a:t>|  © UPM</a:t>
            </a:r>
            <a:endParaRPr lang="en-GB" sz="750" dirty="0">
              <a:solidFill>
                <a:schemeClr val="tx2"/>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3B742ED9-B1EB-D84F-A412-BFF04E01B67B}"/>
              </a:ext>
            </a:extLst>
          </p:cNvPr>
          <p:cNvPicPr>
            <a:picLocks noChangeAspect="1"/>
          </p:cNvPicPr>
          <p:nvPr userDrawn="1"/>
        </p:nvPicPr>
        <p:blipFill>
          <a:blip r:embed="rId19"/>
          <a:stretch>
            <a:fillRect/>
          </a:stretch>
        </p:blipFill>
        <p:spPr>
          <a:xfrm>
            <a:off x="588061" y="4814701"/>
            <a:ext cx="2134391" cy="291600"/>
          </a:xfrm>
          <a:prstGeom prst="rect">
            <a:avLst/>
          </a:prstGeom>
        </p:spPr>
      </p:pic>
    </p:spTree>
    <p:extLst>
      <p:ext uri="{BB962C8B-B14F-4D97-AF65-F5344CB8AC3E}">
        <p14:creationId xmlns:p14="http://schemas.microsoft.com/office/powerpoint/2010/main" val="1035034484"/>
      </p:ext>
    </p:extLst>
  </p:cSld>
  <p:clrMap bg1="lt1" tx1="dk1" bg2="lt2" tx2="dk2" accent1="accent1" accent2="accent2" accent3="accent3" accent4="accent4" accent5="accent5" accent6="accent6" hlink="hlink" folHlink="folHlink"/>
  <p:sldLayoutIdLst>
    <p:sldLayoutId id="2147483691" r:id="rId1"/>
    <p:sldLayoutId id="2147483662" r:id="rId2"/>
    <p:sldLayoutId id="2147483666" r:id="rId3"/>
    <p:sldLayoutId id="2147483667" r:id="rId4"/>
    <p:sldLayoutId id="2147483663" r:id="rId5"/>
    <p:sldLayoutId id="2147483695" r:id="rId6"/>
    <p:sldLayoutId id="2147483680" r:id="rId7"/>
    <p:sldLayoutId id="2147483684" r:id="rId8"/>
    <p:sldLayoutId id="2147483682" r:id="rId9"/>
    <p:sldLayoutId id="2147483687" r:id="rId10"/>
    <p:sldLayoutId id="2147483685" r:id="rId11"/>
    <p:sldLayoutId id="2147483694" r:id="rId12"/>
    <p:sldLayoutId id="2147483696" r:id="rId13"/>
    <p:sldLayoutId id="2147483698" r:id="rId14"/>
    <p:sldLayoutId id="2147483699" r:id="rId15"/>
    <p:sldLayoutId id="2147483700" r:id="rId16"/>
  </p:sldLayoutIdLst>
  <p:hf hdr="0" ftr="0" dt="0"/>
  <p:txStyles>
    <p:title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p:titleStyle>
    <p:body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AppleSystemUIFont"/>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AppleSystemUIFont" charset="-120"/>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88" userDrawn="1">
          <p15:clr>
            <a:srgbClr val="F26B43"/>
          </p15:clr>
        </p15:guide>
        <p15:guide id="9" orient="horz" pos="1140" userDrawn="1">
          <p15:clr>
            <a:srgbClr val="F26B43"/>
          </p15:clr>
        </p15:guide>
        <p15:guide id="10" orient="horz" pos="1396" userDrawn="1">
          <p15:clr>
            <a:srgbClr val="F26B43"/>
          </p15:clr>
        </p15:guide>
        <p15:guide id="13" orient="horz" pos="1910" userDrawn="1">
          <p15:clr>
            <a:srgbClr val="F26B43"/>
          </p15:clr>
        </p15:guide>
        <p15:guide id="14" orient="horz" pos="2934" userDrawn="1">
          <p15:clr>
            <a:srgbClr val="F26B43"/>
          </p15:clr>
        </p15:guide>
        <p15:guide id="16" orient="horz" pos="3154" userDrawn="1">
          <p15:clr>
            <a:srgbClr val="F26B43"/>
          </p15:clr>
        </p15:guide>
        <p15:guide id="17" pos="2989" userDrawn="1">
          <p15:clr>
            <a:srgbClr val="F26B43"/>
          </p15:clr>
        </p15:guide>
        <p15:guide id="18" pos="216" userDrawn="1">
          <p15:clr>
            <a:srgbClr val="F26B43"/>
          </p15:clr>
        </p15:guide>
        <p15:guide id="19" pos="432" userDrawn="1">
          <p15:clr>
            <a:srgbClr val="F26B43"/>
          </p15:clr>
        </p15:guide>
        <p15:guide id="20" pos="648" userDrawn="1">
          <p15:clr>
            <a:srgbClr val="F26B43"/>
          </p15:clr>
        </p15:guide>
        <p15:guide id="21" pos="864" userDrawn="1">
          <p15:clr>
            <a:srgbClr val="F26B43"/>
          </p15:clr>
        </p15:guide>
        <p15:guide id="22" pos="3692" userDrawn="1">
          <p15:clr>
            <a:srgbClr val="F26B43"/>
          </p15:clr>
        </p15:guide>
        <p15:guide id="23" pos="3948" userDrawn="1">
          <p15:clr>
            <a:srgbClr val="F26B43"/>
          </p15:clr>
        </p15:guide>
        <p15:guide id="24" pos="4204" userDrawn="1">
          <p15:clr>
            <a:srgbClr val="F26B43"/>
          </p15:clr>
        </p15:guide>
        <p15:guide id="25" pos="4460" userDrawn="1">
          <p15:clr>
            <a:srgbClr val="F26B43"/>
          </p15:clr>
        </p15:guide>
        <p15:guide id="26" pos="5456" userDrawn="1">
          <p15:clr>
            <a:srgbClr val="F26B43"/>
          </p15:clr>
        </p15:guide>
        <p15:guide id="27" orient="horz" pos="414" userDrawn="1">
          <p15:clr>
            <a:srgbClr val="F26B43"/>
          </p15:clr>
        </p15:guide>
        <p15:guide id="28" pos="2898" userDrawn="1">
          <p15:clr>
            <a:srgbClr val="F26B43"/>
          </p15:clr>
        </p15:guide>
        <p15:guide id="29" orient="horz" pos="884" userDrawn="1">
          <p15:clr>
            <a:srgbClr val="F26B43"/>
          </p15:clr>
        </p15:guide>
        <p15:guide id="31" orient="horz" pos="16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7909"/>
            <a:ext cx="6805164" cy="624410"/>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85800" y="1354520"/>
            <a:ext cx="7975600" cy="335725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39FF1F61-27AB-D94E-AA2A-2D11090C2A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sp>
        <p:nvSpPr>
          <p:cNvPr id="10" name="Date Placeholder 3">
            <a:extLst>
              <a:ext uri="{FF2B5EF4-FFF2-40B4-BE49-F238E27FC236}">
                <a16:creationId xmlns:a16="http://schemas.microsoft.com/office/drawing/2014/main" id="{469C450F-3B1B-2A45-A2AD-2B7614F664FC}"/>
              </a:ext>
            </a:extLst>
          </p:cNvPr>
          <p:cNvSpPr>
            <a:spLocks noGrp="1"/>
          </p:cNvSpPr>
          <p:nvPr>
            <p:ph type="dt" sz="half" idx="2"/>
          </p:nvPr>
        </p:nvSpPr>
        <p:spPr>
          <a:xfrm>
            <a:off x="6709019" y="4866481"/>
            <a:ext cx="858576"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dirty="0"/>
          </a:p>
        </p:txBody>
      </p:sp>
      <p:sp>
        <p:nvSpPr>
          <p:cNvPr id="11" name="Footer Placeholder 4">
            <a:extLst>
              <a:ext uri="{FF2B5EF4-FFF2-40B4-BE49-F238E27FC236}">
                <a16:creationId xmlns:a16="http://schemas.microsoft.com/office/drawing/2014/main" id="{23CF1E68-5338-5640-93E4-4A00812B9285}"/>
              </a:ext>
            </a:extLst>
          </p:cNvPr>
          <p:cNvSpPr>
            <a:spLocks noGrp="1"/>
          </p:cNvSpPr>
          <p:nvPr>
            <p:ph type="ftr" sz="quarter" idx="3"/>
          </p:nvPr>
        </p:nvSpPr>
        <p:spPr>
          <a:xfrm>
            <a:off x="5241029" y="4866481"/>
            <a:ext cx="1335301"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r>
              <a:rPr lang="en-GB" dirty="0"/>
              <a:t>Internal</a:t>
            </a:r>
          </a:p>
        </p:txBody>
      </p:sp>
      <p:sp>
        <p:nvSpPr>
          <p:cNvPr id="12" name="Slide Number Placeholder 5">
            <a:extLst>
              <a:ext uri="{FF2B5EF4-FFF2-40B4-BE49-F238E27FC236}">
                <a16:creationId xmlns:a16="http://schemas.microsoft.com/office/drawing/2014/main" id="{60A215DC-457A-7B44-988C-34212BF32B8D}"/>
              </a:ext>
            </a:extLst>
          </p:cNvPr>
          <p:cNvSpPr>
            <a:spLocks noGrp="1"/>
          </p:cNvSpPr>
          <p:nvPr>
            <p:ph type="sldNum" sz="quarter" idx="4"/>
          </p:nvPr>
        </p:nvSpPr>
        <p:spPr>
          <a:xfrm>
            <a:off x="7777794" y="4866481"/>
            <a:ext cx="448999"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smtClean="0"/>
              <a:pPr/>
              <a:t>‹#›</a:t>
            </a:fld>
            <a:endParaRPr lang="en-GB" dirty="0"/>
          </a:p>
        </p:txBody>
      </p:sp>
      <p:sp>
        <p:nvSpPr>
          <p:cNvPr id="14" name="TextBox 13">
            <a:extLst>
              <a:ext uri="{FF2B5EF4-FFF2-40B4-BE49-F238E27FC236}">
                <a16:creationId xmlns:a16="http://schemas.microsoft.com/office/drawing/2014/main" id="{81647CB2-E596-BC43-9156-A3356C776420}"/>
              </a:ext>
            </a:extLst>
          </p:cNvPr>
          <p:cNvSpPr txBox="1"/>
          <p:nvPr userDrawn="1"/>
        </p:nvSpPr>
        <p:spPr>
          <a:xfrm>
            <a:off x="8284258" y="4911335"/>
            <a:ext cx="859742" cy="232165"/>
          </a:xfrm>
          <a:prstGeom prst="rect">
            <a:avLst/>
          </a:prstGeom>
          <a:noFill/>
        </p:spPr>
        <p:txBody>
          <a:bodyPr wrap="square" lIns="0" tIns="0" rIns="0" bIns="115200" rtlCol="0" anchor="b">
            <a:spAutoFit/>
          </a:bodyPr>
          <a:lstStyle/>
          <a:p>
            <a:r>
              <a:rPr lang="de-DE" sz="750" dirty="0">
                <a:solidFill>
                  <a:schemeClr val="tx2"/>
                </a:solidFill>
                <a:latin typeface="Arial" charset="0"/>
                <a:ea typeface="Arial" charset="0"/>
                <a:cs typeface="Arial" charset="0"/>
              </a:rPr>
              <a:t>|  © UPM</a:t>
            </a:r>
            <a:endParaRPr lang="en-GB" sz="750" dirty="0">
              <a:solidFill>
                <a:schemeClr val="tx2"/>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3B742ED9-B1EB-D84F-A412-BFF04E01B67B}"/>
              </a:ext>
            </a:extLst>
          </p:cNvPr>
          <p:cNvPicPr>
            <a:picLocks noChangeAspect="1"/>
          </p:cNvPicPr>
          <p:nvPr userDrawn="1"/>
        </p:nvPicPr>
        <p:blipFill>
          <a:blip r:embed="rId17"/>
          <a:stretch>
            <a:fillRect/>
          </a:stretch>
        </p:blipFill>
        <p:spPr>
          <a:xfrm>
            <a:off x="588061" y="4814701"/>
            <a:ext cx="2134391" cy="291600"/>
          </a:xfrm>
          <a:prstGeom prst="rect">
            <a:avLst/>
          </a:prstGeom>
        </p:spPr>
      </p:pic>
    </p:spTree>
    <p:extLst>
      <p:ext uri="{BB962C8B-B14F-4D97-AF65-F5344CB8AC3E}">
        <p14:creationId xmlns:p14="http://schemas.microsoft.com/office/powerpoint/2010/main" val="205881064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Lst>
  <p:hf hdr="0" ftr="0" dt="0"/>
  <p:txStyles>
    <p:title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p:titleStyle>
    <p:body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AppleSystemUIFont"/>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AppleSystemUIFont" charset="-120"/>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88">
          <p15:clr>
            <a:srgbClr val="F26B43"/>
          </p15:clr>
        </p15:guide>
        <p15:guide id="9" orient="horz" pos="1140">
          <p15:clr>
            <a:srgbClr val="F26B43"/>
          </p15:clr>
        </p15:guide>
        <p15:guide id="10" orient="horz" pos="1396">
          <p15:clr>
            <a:srgbClr val="F26B43"/>
          </p15:clr>
        </p15:guide>
        <p15:guide id="13" orient="horz" pos="1910">
          <p15:clr>
            <a:srgbClr val="F26B43"/>
          </p15:clr>
        </p15:guide>
        <p15:guide id="14" orient="horz" pos="2934">
          <p15:clr>
            <a:srgbClr val="F26B43"/>
          </p15:clr>
        </p15:guide>
        <p15:guide id="16" orient="horz" pos="3154">
          <p15:clr>
            <a:srgbClr val="F26B43"/>
          </p15:clr>
        </p15:guide>
        <p15:guide id="17" pos="2989">
          <p15:clr>
            <a:srgbClr val="F26B43"/>
          </p15:clr>
        </p15:guide>
        <p15:guide id="18" pos="216">
          <p15:clr>
            <a:srgbClr val="F26B43"/>
          </p15:clr>
        </p15:guide>
        <p15:guide id="19" pos="432">
          <p15:clr>
            <a:srgbClr val="F26B43"/>
          </p15:clr>
        </p15:guide>
        <p15:guide id="20" pos="648">
          <p15:clr>
            <a:srgbClr val="F26B43"/>
          </p15:clr>
        </p15:guide>
        <p15:guide id="21" pos="864">
          <p15:clr>
            <a:srgbClr val="F26B43"/>
          </p15:clr>
        </p15:guide>
        <p15:guide id="22" pos="3692">
          <p15:clr>
            <a:srgbClr val="F26B43"/>
          </p15:clr>
        </p15:guide>
        <p15:guide id="23" pos="3948">
          <p15:clr>
            <a:srgbClr val="F26B43"/>
          </p15:clr>
        </p15:guide>
        <p15:guide id="24" pos="4204">
          <p15:clr>
            <a:srgbClr val="F26B43"/>
          </p15:clr>
        </p15:guide>
        <p15:guide id="25" pos="4460">
          <p15:clr>
            <a:srgbClr val="F26B43"/>
          </p15:clr>
        </p15:guide>
        <p15:guide id="26" pos="5456">
          <p15:clr>
            <a:srgbClr val="F26B43"/>
          </p15:clr>
        </p15:guide>
        <p15:guide id="27" orient="horz" pos="414">
          <p15:clr>
            <a:srgbClr val="F26B43"/>
          </p15:clr>
        </p15:guide>
        <p15:guide id="28" pos="2898">
          <p15:clr>
            <a:srgbClr val="F26B43"/>
          </p15:clr>
        </p15:guide>
        <p15:guide id="29" orient="horz" pos="884">
          <p15:clr>
            <a:srgbClr val="F26B43"/>
          </p15:clr>
        </p15:guide>
        <p15:guide id="31" orient="horz" pos="16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7909"/>
            <a:ext cx="6805164" cy="624410"/>
          </a:xfrm>
          <a:prstGeom prst="rect">
            <a:avLst/>
          </a:prstGeom>
        </p:spPr>
        <p:txBody>
          <a:bodyPr vert="horz" lIns="0" tIns="0" rIns="0" bIns="0" rtlCol="0" anchor="b">
            <a:noAutofit/>
          </a:bodyPr>
          <a:lstStyle/>
          <a:p>
            <a:r>
              <a:rPr lang="en-US" noProof="0"/>
              <a:t>Click to edit Master title style</a:t>
            </a:r>
            <a:endParaRPr lang="en-GB" noProof="0"/>
          </a:p>
        </p:txBody>
      </p:sp>
      <p:sp>
        <p:nvSpPr>
          <p:cNvPr id="3" name="Text Placeholder 2"/>
          <p:cNvSpPr>
            <a:spLocks noGrp="1"/>
          </p:cNvSpPr>
          <p:nvPr>
            <p:ph type="body" idx="1"/>
          </p:nvPr>
        </p:nvSpPr>
        <p:spPr>
          <a:xfrm>
            <a:off x="685800" y="1354520"/>
            <a:ext cx="7975600" cy="3357256"/>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9" name="Picture 8">
            <a:extLst>
              <a:ext uri="{FF2B5EF4-FFF2-40B4-BE49-F238E27FC236}">
                <a16:creationId xmlns:a16="http://schemas.microsoft.com/office/drawing/2014/main" id="{39FF1F61-27AB-D94E-AA2A-2D11090C2A5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sp>
        <p:nvSpPr>
          <p:cNvPr id="10" name="Date Placeholder 3">
            <a:extLst>
              <a:ext uri="{FF2B5EF4-FFF2-40B4-BE49-F238E27FC236}">
                <a16:creationId xmlns:a16="http://schemas.microsoft.com/office/drawing/2014/main" id="{469C450F-3B1B-2A45-A2AD-2B7614F664FC}"/>
              </a:ext>
            </a:extLst>
          </p:cNvPr>
          <p:cNvSpPr>
            <a:spLocks noGrp="1"/>
          </p:cNvSpPr>
          <p:nvPr>
            <p:ph type="dt" sz="half" idx="2"/>
          </p:nvPr>
        </p:nvSpPr>
        <p:spPr>
          <a:xfrm>
            <a:off x="6709019" y="4866481"/>
            <a:ext cx="858576"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1" name="Footer Placeholder 4">
            <a:extLst>
              <a:ext uri="{FF2B5EF4-FFF2-40B4-BE49-F238E27FC236}">
                <a16:creationId xmlns:a16="http://schemas.microsoft.com/office/drawing/2014/main" id="{23CF1E68-5338-5640-93E4-4A00812B9285}"/>
              </a:ext>
            </a:extLst>
          </p:cNvPr>
          <p:cNvSpPr>
            <a:spLocks noGrp="1"/>
          </p:cNvSpPr>
          <p:nvPr>
            <p:ph type="ftr" sz="quarter" idx="3"/>
          </p:nvPr>
        </p:nvSpPr>
        <p:spPr>
          <a:xfrm>
            <a:off x="5241029" y="4866481"/>
            <a:ext cx="1335301"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endParaRPr lang="en-GB" noProof="0"/>
          </a:p>
        </p:txBody>
      </p:sp>
      <p:sp>
        <p:nvSpPr>
          <p:cNvPr id="12" name="Slide Number Placeholder 5">
            <a:extLst>
              <a:ext uri="{FF2B5EF4-FFF2-40B4-BE49-F238E27FC236}">
                <a16:creationId xmlns:a16="http://schemas.microsoft.com/office/drawing/2014/main" id="{60A215DC-457A-7B44-988C-34212BF32B8D}"/>
              </a:ext>
            </a:extLst>
          </p:cNvPr>
          <p:cNvSpPr>
            <a:spLocks noGrp="1"/>
          </p:cNvSpPr>
          <p:nvPr>
            <p:ph type="sldNum" sz="quarter" idx="4"/>
          </p:nvPr>
        </p:nvSpPr>
        <p:spPr>
          <a:xfrm>
            <a:off x="7777794" y="4866481"/>
            <a:ext cx="448999"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fld id="{247F6846-F6BF-0245-85AB-CB2C6D225122}" type="slidenum">
              <a:rPr lang="en-GB" noProof="0" smtClean="0"/>
              <a:pPr/>
              <a:t>‹#›</a:t>
            </a:fld>
            <a:endParaRPr lang="en-GB" noProof="0"/>
          </a:p>
        </p:txBody>
      </p:sp>
      <p:sp>
        <p:nvSpPr>
          <p:cNvPr id="14" name="TextBox 13">
            <a:extLst>
              <a:ext uri="{FF2B5EF4-FFF2-40B4-BE49-F238E27FC236}">
                <a16:creationId xmlns:a16="http://schemas.microsoft.com/office/drawing/2014/main" id="{81647CB2-E596-BC43-9156-A3356C776420}"/>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en-GB" sz="750" noProof="0">
                <a:solidFill>
                  <a:schemeClr val="tx2"/>
                </a:solidFill>
                <a:latin typeface="Arial" charset="0"/>
                <a:ea typeface="Arial" charset="0"/>
                <a:cs typeface="Arial" charset="0"/>
              </a:rPr>
              <a:t>|  © UPM</a:t>
            </a:r>
          </a:p>
        </p:txBody>
      </p:sp>
      <p:pic>
        <p:nvPicPr>
          <p:cNvPr id="5" name="Picture 4">
            <a:extLst>
              <a:ext uri="{FF2B5EF4-FFF2-40B4-BE49-F238E27FC236}">
                <a16:creationId xmlns:a16="http://schemas.microsoft.com/office/drawing/2014/main" id="{3B742ED9-B1EB-D84F-A412-BFF04E01B67B}"/>
              </a:ext>
            </a:extLst>
          </p:cNvPr>
          <p:cNvPicPr>
            <a:picLocks noChangeAspect="1"/>
          </p:cNvPicPr>
          <p:nvPr/>
        </p:nvPicPr>
        <p:blipFill>
          <a:blip r:embed="rId17"/>
          <a:stretch>
            <a:fillRect/>
          </a:stretch>
        </p:blipFill>
        <p:spPr>
          <a:xfrm>
            <a:off x="588061" y="4814701"/>
            <a:ext cx="2134391" cy="291600"/>
          </a:xfrm>
          <a:prstGeom prst="rect">
            <a:avLst/>
          </a:prstGeom>
        </p:spPr>
      </p:pic>
      <p:pic>
        <p:nvPicPr>
          <p:cNvPr id="13" name="Picture 12">
            <a:extLst>
              <a:ext uri="{FF2B5EF4-FFF2-40B4-BE49-F238E27FC236}">
                <a16:creationId xmlns:a16="http://schemas.microsoft.com/office/drawing/2014/main" id="{F48257A2-17DF-1E4E-B86E-44B16456AE6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sp>
        <p:nvSpPr>
          <p:cNvPr id="15" name="TextBox 14">
            <a:extLst>
              <a:ext uri="{FF2B5EF4-FFF2-40B4-BE49-F238E27FC236}">
                <a16:creationId xmlns:a16="http://schemas.microsoft.com/office/drawing/2014/main" id="{484E1A4F-A27B-944B-89FC-B6715922F519}"/>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en-GB" sz="750" noProof="0">
                <a:solidFill>
                  <a:schemeClr val="tx2"/>
                </a:solidFill>
                <a:latin typeface="Arial" charset="0"/>
                <a:ea typeface="Arial" charset="0"/>
                <a:cs typeface="Arial" charset="0"/>
              </a:rPr>
              <a:t>|  © UPM</a:t>
            </a:r>
          </a:p>
        </p:txBody>
      </p:sp>
      <p:pic>
        <p:nvPicPr>
          <p:cNvPr id="17" name="Picture 16">
            <a:extLst>
              <a:ext uri="{FF2B5EF4-FFF2-40B4-BE49-F238E27FC236}">
                <a16:creationId xmlns:a16="http://schemas.microsoft.com/office/drawing/2014/main" id="{DFD83E6C-16AC-2548-AF74-845A4993BD7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006713" y="289568"/>
            <a:ext cx="900000" cy="900000"/>
          </a:xfrm>
          <a:prstGeom prst="rect">
            <a:avLst/>
          </a:prstGeom>
        </p:spPr>
      </p:pic>
      <p:sp>
        <p:nvSpPr>
          <p:cNvPr id="18" name="TextBox 17">
            <a:extLst>
              <a:ext uri="{FF2B5EF4-FFF2-40B4-BE49-F238E27FC236}">
                <a16:creationId xmlns:a16="http://schemas.microsoft.com/office/drawing/2014/main" id="{A71215B9-97F3-5D46-8A75-581B3F55BFE9}"/>
              </a:ext>
            </a:extLst>
          </p:cNvPr>
          <p:cNvSpPr txBox="1"/>
          <p:nvPr userDrawn="1"/>
        </p:nvSpPr>
        <p:spPr>
          <a:xfrm>
            <a:off x="8284258" y="4911335"/>
            <a:ext cx="859742" cy="232165"/>
          </a:xfrm>
          <a:prstGeom prst="rect">
            <a:avLst/>
          </a:prstGeom>
          <a:noFill/>
        </p:spPr>
        <p:txBody>
          <a:bodyPr wrap="square" lIns="0" tIns="0" rIns="0" bIns="115200" rtlCol="0" anchor="b">
            <a:spAutoFit/>
          </a:bodyPr>
          <a:lstStyle/>
          <a:p>
            <a:r>
              <a:rPr lang="en-GB" sz="750" noProof="0">
                <a:solidFill>
                  <a:schemeClr val="tx2"/>
                </a:solidFill>
                <a:latin typeface="Arial" charset="0"/>
                <a:ea typeface="Arial" charset="0"/>
                <a:cs typeface="Arial" charset="0"/>
              </a:rPr>
              <a:t>|  © UPM</a:t>
            </a:r>
          </a:p>
        </p:txBody>
      </p:sp>
    </p:spTree>
    <p:extLst>
      <p:ext uri="{BB962C8B-B14F-4D97-AF65-F5344CB8AC3E}">
        <p14:creationId xmlns:p14="http://schemas.microsoft.com/office/powerpoint/2010/main" val="17150132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hf hdr="0" ftr="0" dt="0"/>
  <p:txStyles>
    <p:title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p:titleStyle>
    <p:body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AppleSystemUIFont"/>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AppleSystemUIFont" charset="-120"/>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52" orient="horz" pos="588">
          <p15:clr>
            <a:srgbClr val="F26B43"/>
          </p15:clr>
        </p15:guide>
        <p15:guide id="53" orient="horz" pos="1140">
          <p15:clr>
            <a:srgbClr val="F26B43"/>
          </p15:clr>
        </p15:guide>
        <p15:guide id="54" orient="horz" pos="1396">
          <p15:clr>
            <a:srgbClr val="F26B43"/>
          </p15:clr>
        </p15:guide>
        <p15:guide id="55" orient="horz" pos="1910">
          <p15:clr>
            <a:srgbClr val="F26B43"/>
          </p15:clr>
        </p15:guide>
        <p15:guide id="56" orient="horz" pos="2934">
          <p15:clr>
            <a:srgbClr val="F26B43"/>
          </p15:clr>
        </p15:guide>
        <p15:guide id="57" orient="horz" pos="3154">
          <p15:clr>
            <a:srgbClr val="F26B43"/>
          </p15:clr>
        </p15:guide>
        <p15:guide id="58" pos="2989">
          <p15:clr>
            <a:srgbClr val="F26B43"/>
          </p15:clr>
        </p15:guide>
        <p15:guide id="59" pos="216">
          <p15:clr>
            <a:srgbClr val="F26B43"/>
          </p15:clr>
        </p15:guide>
        <p15:guide id="60" pos="432">
          <p15:clr>
            <a:srgbClr val="F26B43"/>
          </p15:clr>
        </p15:guide>
        <p15:guide id="61" pos="648">
          <p15:clr>
            <a:srgbClr val="F26B43"/>
          </p15:clr>
        </p15:guide>
        <p15:guide id="62" pos="864">
          <p15:clr>
            <a:srgbClr val="F26B43"/>
          </p15:clr>
        </p15:guide>
        <p15:guide id="63" pos="3692">
          <p15:clr>
            <a:srgbClr val="F26B43"/>
          </p15:clr>
        </p15:guide>
        <p15:guide id="64" pos="3948">
          <p15:clr>
            <a:srgbClr val="F26B43"/>
          </p15:clr>
        </p15:guide>
        <p15:guide id="65" pos="4204">
          <p15:clr>
            <a:srgbClr val="F26B43"/>
          </p15:clr>
        </p15:guide>
        <p15:guide id="66" pos="4460">
          <p15:clr>
            <a:srgbClr val="F26B43"/>
          </p15:clr>
        </p15:guide>
        <p15:guide id="67" pos="5456">
          <p15:clr>
            <a:srgbClr val="F26B43"/>
          </p15:clr>
        </p15:guide>
        <p15:guide id="68" orient="horz" pos="414">
          <p15:clr>
            <a:srgbClr val="F26B43"/>
          </p15:clr>
        </p15:guide>
        <p15:guide id="69" pos="2898">
          <p15:clr>
            <a:srgbClr val="F26B43"/>
          </p15:clr>
        </p15:guide>
        <p15:guide id="70" orient="horz" pos="884">
          <p15:clr>
            <a:srgbClr val="F26B43"/>
          </p15:clr>
        </p15:guide>
        <p15:guide id="71" orient="horz" pos="16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jpe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31.svg"/><Relationship Id="rId5" Type="http://schemas.openxmlformats.org/officeDocument/2006/relationships/image" Target="../media/image5.wmf"/><Relationship Id="rId10" Type="http://schemas.openxmlformats.org/officeDocument/2006/relationships/image" Target="../media/image30.png"/><Relationship Id="rId4" Type="http://schemas.openxmlformats.org/officeDocument/2006/relationships/image" Target="../media/image4.wmf"/><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5.wmf"/><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24.jpeg"/><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wmf"/></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wmf"/><Relationship Id="rId4" Type="http://schemas.openxmlformats.org/officeDocument/2006/relationships/image" Target="../media/image2.wmf"/></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wmf"/><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wmf"/><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wmf"/><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wmf"/><Relationship Id="rId5" Type="http://schemas.openxmlformats.org/officeDocument/2006/relationships/image" Target="../media/image5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55.emf"/><Relationship Id="rId4" Type="http://schemas.openxmlformats.org/officeDocument/2006/relationships/image" Target="../media/image1.w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w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wmf"/><Relationship Id="rId9"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3.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wmf"/><Relationship Id="rId10" Type="http://schemas.openxmlformats.org/officeDocument/2006/relationships/image" Target="../media/image18.svg"/><Relationship Id="rId4" Type="http://schemas.openxmlformats.org/officeDocument/2006/relationships/image" Target="../media/image5.wmf"/><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4.jpeg"/><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2F95C-4836-6B40-A4E6-CE18158F69C4}"/>
              </a:ext>
            </a:extLst>
          </p:cNvPr>
          <p:cNvPicPr>
            <a:picLocks noChangeAspect="1"/>
          </p:cNvPicPr>
          <p:nvPr/>
        </p:nvPicPr>
        <p:blipFill>
          <a:blip r:embed="rId3"/>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BA0F250D-65B4-AD49-B86E-DBF9B1FFD22A}"/>
              </a:ext>
            </a:extLst>
          </p:cNvPr>
          <p:cNvSpPr>
            <a:spLocks noGrp="1"/>
          </p:cNvSpPr>
          <p:nvPr>
            <p:ph type="ctrTitle"/>
          </p:nvPr>
        </p:nvSpPr>
        <p:spPr>
          <a:xfrm>
            <a:off x="650496" y="1688939"/>
            <a:ext cx="8012912" cy="1623885"/>
          </a:xfrm>
        </p:spPr>
        <p:txBody>
          <a:bodyPr/>
          <a:lstStyle/>
          <a:p>
            <a:r>
              <a:rPr lang="en-GB" sz="4400" dirty="0"/>
              <a:t>UPM and climate</a:t>
            </a:r>
            <a:endParaRPr lang="fi-FI" sz="4400" dirty="0"/>
          </a:p>
        </p:txBody>
      </p:sp>
      <p:sp>
        <p:nvSpPr>
          <p:cNvPr id="3" name="Subtitle 2">
            <a:extLst>
              <a:ext uri="{FF2B5EF4-FFF2-40B4-BE49-F238E27FC236}">
                <a16:creationId xmlns:a16="http://schemas.microsoft.com/office/drawing/2014/main" id="{64531D54-2798-3D43-9CB0-5D1877CC0285}"/>
              </a:ext>
            </a:extLst>
          </p:cNvPr>
          <p:cNvSpPr>
            <a:spLocks noGrp="1"/>
          </p:cNvSpPr>
          <p:nvPr>
            <p:ph type="subTitle" idx="1"/>
          </p:nvPr>
        </p:nvSpPr>
        <p:spPr>
          <a:xfrm>
            <a:off x="685800" y="3447434"/>
            <a:ext cx="4059238" cy="670909"/>
          </a:xfrm>
        </p:spPr>
        <p:txBody>
          <a:bodyPr/>
          <a:lstStyle/>
          <a:p>
            <a:pPr>
              <a:spcBef>
                <a:spcPts val="0"/>
              </a:spcBef>
            </a:pPr>
            <a:r>
              <a:rPr lang="en-GB" sz="1800" dirty="0"/>
              <a:t>CARNEGIE ESG SEMINAR</a:t>
            </a:r>
          </a:p>
          <a:p>
            <a:r>
              <a:rPr lang="en-GB" sz="1800" dirty="0"/>
              <a:t>Sami Lundgren</a:t>
            </a:r>
          </a:p>
          <a:p>
            <a:r>
              <a:rPr lang="en-GB" sz="1800" dirty="0"/>
              <a:t>VP, UPM Responsibility</a:t>
            </a:r>
          </a:p>
        </p:txBody>
      </p:sp>
      <p:pic>
        <p:nvPicPr>
          <p:cNvPr id="11" name="Picture 10">
            <a:extLst>
              <a:ext uri="{FF2B5EF4-FFF2-40B4-BE49-F238E27FC236}">
                <a16:creationId xmlns:a16="http://schemas.microsoft.com/office/drawing/2014/main" id="{DBBED154-6D88-2D45-A529-26A0EA275D9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8061" y="4814701"/>
            <a:ext cx="2134391" cy="291600"/>
          </a:xfrm>
          <a:prstGeom prst="rect">
            <a:avLst/>
          </a:prstGeom>
        </p:spPr>
      </p:pic>
      <p:pic>
        <p:nvPicPr>
          <p:cNvPr id="13" name="Picture 12">
            <a:extLst>
              <a:ext uri="{FF2B5EF4-FFF2-40B4-BE49-F238E27FC236}">
                <a16:creationId xmlns:a16="http://schemas.microsoft.com/office/drawing/2014/main" id="{9DFCAA1E-1E18-264F-8E6C-1DBDE34BE6E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8061" y="4814701"/>
            <a:ext cx="2134391" cy="291600"/>
          </a:xfrm>
          <a:prstGeom prst="rect">
            <a:avLst/>
          </a:prstGeom>
        </p:spPr>
      </p:pic>
      <p:pic>
        <p:nvPicPr>
          <p:cNvPr id="15" name="Picture 14">
            <a:extLst>
              <a:ext uri="{FF2B5EF4-FFF2-40B4-BE49-F238E27FC236}">
                <a16:creationId xmlns:a16="http://schemas.microsoft.com/office/drawing/2014/main" id="{32FC0EAB-E71F-7647-A954-F9B60946F01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2957" b="-12757"/>
          <a:stretch/>
        </p:blipFill>
        <p:spPr>
          <a:xfrm>
            <a:off x="-115373" y="4814700"/>
            <a:ext cx="2837826" cy="328799"/>
          </a:xfrm>
          <a:prstGeom prst="rect">
            <a:avLst/>
          </a:prstGeom>
        </p:spPr>
      </p:pic>
      <p:pic>
        <p:nvPicPr>
          <p:cNvPr id="17" name="Picture 16">
            <a:extLst>
              <a:ext uri="{FF2B5EF4-FFF2-40B4-BE49-F238E27FC236}">
                <a16:creationId xmlns:a16="http://schemas.microsoft.com/office/drawing/2014/main" id="{401682DF-9CCE-1C4D-B736-BB5BAB6D576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pic>
        <p:nvPicPr>
          <p:cNvPr id="18" name="Picture 17">
            <a:extLst>
              <a:ext uri="{FF2B5EF4-FFF2-40B4-BE49-F238E27FC236}">
                <a16:creationId xmlns:a16="http://schemas.microsoft.com/office/drawing/2014/main" id="{0ADD2D25-746A-0748-AF55-F17371539A7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pic>
        <p:nvPicPr>
          <p:cNvPr id="19" name="Picture 18">
            <a:extLst>
              <a:ext uri="{FF2B5EF4-FFF2-40B4-BE49-F238E27FC236}">
                <a16:creationId xmlns:a16="http://schemas.microsoft.com/office/drawing/2014/main" id="{0FD5A145-E602-224D-B262-A3CF685BF6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spTree>
    <p:extLst>
      <p:ext uri="{BB962C8B-B14F-4D97-AF65-F5344CB8AC3E}">
        <p14:creationId xmlns:p14="http://schemas.microsoft.com/office/powerpoint/2010/main" val="1222734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7DFB49-943E-EF4D-BB18-F054246677C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23286"/>
            <a:ext cx="9144000" cy="5143500"/>
          </a:xfrm>
          <a:prstGeom prst="rect">
            <a:avLst/>
          </a:prstGeom>
        </p:spPr>
      </p:pic>
      <p:sp>
        <p:nvSpPr>
          <p:cNvPr id="20" name="Dian numeron paikkamerkki 3">
            <a:extLst>
              <a:ext uri="{FF2B5EF4-FFF2-40B4-BE49-F238E27FC236}">
                <a16:creationId xmlns:a16="http://schemas.microsoft.com/office/drawing/2014/main" id="{9930B8BB-F901-AF47-BC40-4B6B68D7FDB2}"/>
              </a:ext>
            </a:extLst>
          </p:cNvPr>
          <p:cNvSpPr>
            <a:spLocks noGrp="1"/>
          </p:cNvSpPr>
          <p:nvPr>
            <p:ph type="sldNum" sz="quarter" idx="4"/>
          </p:nvPr>
        </p:nvSpPr>
        <p:spPr/>
        <p:txBody>
          <a:bodyPr/>
          <a:lstStyle/>
          <a:p>
            <a:fld id="{247F6846-F6BF-0245-85AB-CB2C6D225122}" type="slidenum">
              <a:rPr lang="en-GB" noProof="0" smtClean="0">
                <a:solidFill>
                  <a:schemeClr val="bg1"/>
                </a:solidFill>
              </a:rPr>
              <a:pPr/>
              <a:t>10</a:t>
            </a:fld>
            <a:endParaRPr lang="en-GB" noProof="0" dirty="0">
              <a:solidFill>
                <a:schemeClr val="bg1"/>
              </a:solidFill>
            </a:endParaRPr>
          </a:p>
        </p:txBody>
      </p:sp>
      <p:sp>
        <p:nvSpPr>
          <p:cNvPr id="3" name="Title 2">
            <a:extLst>
              <a:ext uri="{FF2B5EF4-FFF2-40B4-BE49-F238E27FC236}">
                <a16:creationId xmlns:a16="http://schemas.microsoft.com/office/drawing/2014/main" id="{F95961EB-5B0B-47BD-A158-83C43D5EEAF2}"/>
              </a:ext>
            </a:extLst>
          </p:cNvPr>
          <p:cNvSpPr>
            <a:spLocks noGrp="1"/>
          </p:cNvSpPr>
          <p:nvPr>
            <p:ph type="title"/>
          </p:nvPr>
        </p:nvSpPr>
        <p:spPr>
          <a:xfrm>
            <a:off x="685799" y="1064377"/>
            <a:ext cx="7807567" cy="624410"/>
          </a:xfrm>
        </p:spPr>
        <p:txBody>
          <a:bodyPr>
            <a:noAutofit/>
          </a:bodyPr>
          <a:lstStyle/>
          <a:p>
            <a:r>
              <a:rPr lang="en-GB" dirty="0"/>
              <a:t>We continuously improve resource-</a:t>
            </a:r>
            <a:br>
              <a:rPr lang="en-GB" dirty="0"/>
            </a:br>
            <a:r>
              <a:rPr lang="en-GB" dirty="0"/>
              <a:t>efficiency in production</a:t>
            </a:r>
            <a:endParaRPr lang="en-GB" dirty="0">
              <a:solidFill>
                <a:schemeClr val="bg1"/>
              </a:solidFill>
            </a:endParaRPr>
          </a:p>
        </p:txBody>
      </p:sp>
      <p:sp>
        <p:nvSpPr>
          <p:cNvPr id="7" name="Content Placeholder 6">
            <a:extLst>
              <a:ext uri="{FF2B5EF4-FFF2-40B4-BE49-F238E27FC236}">
                <a16:creationId xmlns:a16="http://schemas.microsoft.com/office/drawing/2014/main" id="{1A780790-0406-8F4F-8259-2343B045D9F5}"/>
              </a:ext>
            </a:extLst>
          </p:cNvPr>
          <p:cNvSpPr>
            <a:spLocks noGrp="1"/>
          </p:cNvSpPr>
          <p:nvPr>
            <p:ph idx="13"/>
          </p:nvPr>
        </p:nvSpPr>
        <p:spPr/>
        <p:txBody>
          <a:bodyPr/>
          <a:lstStyle/>
          <a:p>
            <a:endParaRPr lang="fi-FI" dirty="0"/>
          </a:p>
        </p:txBody>
      </p:sp>
      <p:sp>
        <p:nvSpPr>
          <p:cNvPr id="12" name="TextBox 11">
            <a:extLst>
              <a:ext uri="{FF2B5EF4-FFF2-40B4-BE49-F238E27FC236}">
                <a16:creationId xmlns:a16="http://schemas.microsoft.com/office/drawing/2014/main" id="{078F1D2A-667A-4E95-A977-510C4EBAB8DD}"/>
              </a:ext>
            </a:extLst>
          </p:cNvPr>
          <p:cNvSpPr txBox="1"/>
          <p:nvPr/>
        </p:nvSpPr>
        <p:spPr>
          <a:xfrm>
            <a:off x="3230879" y="2903150"/>
            <a:ext cx="2721429" cy="523220"/>
          </a:xfrm>
          <a:prstGeom prst="rect">
            <a:avLst/>
          </a:prstGeom>
          <a:noFill/>
        </p:spPr>
        <p:txBody>
          <a:bodyPr wrap="square" rtlCol="0">
            <a:spAutoFit/>
          </a:bodyPr>
          <a:lstStyle/>
          <a:p>
            <a:pPr algn="ctr"/>
            <a:r>
              <a:rPr lang="en-US" sz="1400" dirty="0"/>
              <a:t>of the fuels used </a:t>
            </a:r>
            <a:br>
              <a:rPr lang="en-US" sz="1400" dirty="0"/>
            </a:br>
            <a:r>
              <a:rPr lang="en-US" sz="1400" dirty="0"/>
              <a:t>are biomass-based</a:t>
            </a:r>
            <a:endParaRPr kumimoji="0" lang="en-US" sz="1400" b="0" i="0" u="none" strike="noStrike" kern="1200" cap="none" spc="0" normalizeH="0" baseline="0" noProof="0" dirty="0">
              <a:ln>
                <a:noFill/>
              </a:ln>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1FD34A7-2B45-4924-B475-E37F4290FC99}"/>
              </a:ext>
            </a:extLst>
          </p:cNvPr>
          <p:cNvSpPr/>
          <p:nvPr/>
        </p:nvSpPr>
        <p:spPr>
          <a:xfrm>
            <a:off x="988538" y="2136746"/>
            <a:ext cx="1314784" cy="769441"/>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a:ea typeface="+mn-ea"/>
                <a:cs typeface="+mn-cs"/>
              </a:rPr>
              <a:t>90%</a:t>
            </a:r>
            <a:endParaRPr kumimoji="0" lang="fi-FI" sz="4400" b="1" i="0" u="none" strike="noStrike" kern="1200" cap="none" spc="0" normalizeH="0" baseline="0" noProof="0" dirty="0">
              <a:ln>
                <a:noFill/>
              </a:ln>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D8D1E04A-F198-4691-A388-C2A89DF3CC4B}"/>
              </a:ext>
            </a:extLst>
          </p:cNvPr>
          <p:cNvSpPr/>
          <p:nvPr/>
        </p:nvSpPr>
        <p:spPr>
          <a:xfrm>
            <a:off x="435448" y="2903150"/>
            <a:ext cx="2420964" cy="52322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a:rPr>
              <a:t>of our production waste </a:t>
            </a:r>
            <a:br>
              <a:rPr lang="en-US" sz="1400" dirty="0">
                <a:latin typeface="Arial" panose="020B0604020202020204"/>
              </a:rPr>
            </a:br>
            <a:r>
              <a:rPr lang="en-US" sz="1400" dirty="0">
                <a:latin typeface="Arial" panose="020B0604020202020204"/>
              </a:rPr>
              <a:t>is recycled or recovered</a:t>
            </a:r>
            <a:endParaRPr kumimoji="0" lang="en-US" sz="1400" b="0" i="0" u="none" strike="noStrike" kern="1200" cap="none" spc="0" normalizeH="0" baseline="0" noProof="0" dirty="0">
              <a:ln>
                <a:noFill/>
              </a:ln>
              <a:effectLst/>
              <a:uLnTx/>
              <a:uFillTx/>
              <a:latin typeface="Arial" panose="020B0604020202020204"/>
            </a:endParaRPr>
          </a:p>
        </p:txBody>
      </p:sp>
      <p:sp>
        <p:nvSpPr>
          <p:cNvPr id="15" name="Rectangle 14">
            <a:extLst>
              <a:ext uri="{FF2B5EF4-FFF2-40B4-BE49-F238E27FC236}">
                <a16:creationId xmlns:a16="http://schemas.microsoft.com/office/drawing/2014/main" id="{17DD0A37-6CF5-40BE-A6F5-6253C7035758}"/>
              </a:ext>
            </a:extLst>
          </p:cNvPr>
          <p:cNvSpPr/>
          <p:nvPr/>
        </p:nvSpPr>
        <p:spPr>
          <a:xfrm>
            <a:off x="3934201" y="2133669"/>
            <a:ext cx="1314784" cy="769441"/>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400" b="1" dirty="0">
                <a:latin typeface="Arial" panose="020B0604020202020204"/>
              </a:rPr>
              <a:t>70</a:t>
            </a:r>
            <a:r>
              <a:rPr kumimoji="0" lang="en-US" sz="4400" b="1" i="0" u="none" strike="noStrike" kern="1200" cap="none" spc="0" normalizeH="0" baseline="0" noProof="0" dirty="0">
                <a:ln>
                  <a:noFill/>
                </a:ln>
                <a:effectLst/>
                <a:uLnTx/>
                <a:uFillTx/>
                <a:latin typeface="Arial" panose="020B0604020202020204"/>
                <a:ea typeface="+mn-ea"/>
                <a:cs typeface="+mn-cs"/>
              </a:rPr>
              <a:t>%</a:t>
            </a:r>
            <a:endParaRPr kumimoji="0" lang="fi-FI" sz="4400" b="1" i="0" u="none" strike="noStrike" kern="1200" cap="none" spc="0" normalizeH="0" baseline="0" noProof="0" dirty="0">
              <a:ln>
                <a:noFill/>
              </a:ln>
              <a:effectLst/>
              <a:uLnTx/>
              <a:uFillTx/>
              <a:latin typeface="Arial" panose="020B0604020202020204"/>
              <a:ea typeface="+mn-ea"/>
              <a:cs typeface="+mn-cs"/>
            </a:endParaRPr>
          </a:p>
        </p:txBody>
      </p:sp>
      <p:cxnSp>
        <p:nvCxnSpPr>
          <p:cNvPr id="16" name="Straight Connector 15">
            <a:extLst>
              <a:ext uri="{FF2B5EF4-FFF2-40B4-BE49-F238E27FC236}">
                <a16:creationId xmlns:a16="http://schemas.microsoft.com/office/drawing/2014/main" id="{79E0BE7B-1DB6-4B49-BD8A-467EB1E9DDAF}"/>
              </a:ext>
            </a:extLst>
          </p:cNvPr>
          <p:cNvCxnSpPr>
            <a:cxnSpLocks/>
          </p:cNvCxnSpPr>
          <p:nvPr/>
        </p:nvCxnSpPr>
        <p:spPr>
          <a:xfrm>
            <a:off x="3069771" y="2133669"/>
            <a:ext cx="0" cy="1375954"/>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7DD0A37-6CF5-40BE-A6F5-6253C7035758}"/>
              </a:ext>
            </a:extLst>
          </p:cNvPr>
          <p:cNvSpPr/>
          <p:nvPr/>
        </p:nvSpPr>
        <p:spPr>
          <a:xfrm>
            <a:off x="6734640" y="2086375"/>
            <a:ext cx="1000595" cy="769441"/>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a:ea typeface="+mn-ea"/>
                <a:cs typeface="+mn-cs"/>
              </a:rPr>
              <a:t>1%</a:t>
            </a:r>
            <a:endParaRPr kumimoji="0" lang="fi-FI" sz="4400" b="1" i="0" u="none" strike="noStrike" kern="1200" cap="none" spc="0" normalizeH="0" baseline="0" noProof="0" dirty="0">
              <a:ln>
                <a:noFill/>
              </a:ln>
              <a:effectLst/>
              <a:uLnTx/>
              <a:uFillTx/>
              <a:latin typeface="Arial" panose="020B0604020202020204"/>
              <a:ea typeface="+mn-ea"/>
              <a:cs typeface="+mn-cs"/>
            </a:endParaRPr>
          </a:p>
        </p:txBody>
      </p:sp>
      <p:cxnSp>
        <p:nvCxnSpPr>
          <p:cNvPr id="19" name="Straight Connector 18">
            <a:extLst>
              <a:ext uri="{FF2B5EF4-FFF2-40B4-BE49-F238E27FC236}">
                <a16:creationId xmlns:a16="http://schemas.microsoft.com/office/drawing/2014/main" id="{D2ADDF0A-ECF6-424A-8D13-01781E1CFC81}"/>
              </a:ext>
            </a:extLst>
          </p:cNvPr>
          <p:cNvCxnSpPr>
            <a:cxnSpLocks/>
          </p:cNvCxnSpPr>
          <p:nvPr/>
        </p:nvCxnSpPr>
        <p:spPr>
          <a:xfrm>
            <a:off x="5907100" y="2133669"/>
            <a:ext cx="0" cy="1375954"/>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F2B682BA-EE53-AE4E-BFD9-939C06D0E6F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pic>
        <p:nvPicPr>
          <p:cNvPr id="28" name="Picture 27">
            <a:extLst>
              <a:ext uri="{FF2B5EF4-FFF2-40B4-BE49-F238E27FC236}">
                <a16:creationId xmlns:a16="http://schemas.microsoft.com/office/drawing/2014/main" id="{F3A9060F-B0E9-4C73-A14E-29A9531566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1457" r="69222"/>
          <a:stretch/>
        </p:blipFill>
        <p:spPr>
          <a:xfrm>
            <a:off x="0" y="4704080"/>
            <a:ext cx="2814320" cy="439420"/>
          </a:xfrm>
          <a:prstGeom prst="rect">
            <a:avLst/>
          </a:prstGeom>
        </p:spPr>
      </p:pic>
      <p:sp>
        <p:nvSpPr>
          <p:cNvPr id="21" name="TextBox 20">
            <a:extLst>
              <a:ext uri="{FF2B5EF4-FFF2-40B4-BE49-F238E27FC236}">
                <a16:creationId xmlns:a16="http://schemas.microsoft.com/office/drawing/2014/main" id="{C4D2B57E-35F6-804A-AF70-BA501E988208}"/>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en-GB" sz="750" noProof="0" dirty="0">
                <a:solidFill>
                  <a:schemeClr val="bg1"/>
                </a:solidFill>
                <a:latin typeface="Arial" charset="0"/>
                <a:ea typeface="Arial" charset="0"/>
                <a:cs typeface="Arial" charset="0"/>
              </a:rPr>
              <a:t>|  © UPM</a:t>
            </a:r>
          </a:p>
        </p:txBody>
      </p:sp>
      <p:grpSp>
        <p:nvGrpSpPr>
          <p:cNvPr id="44" name="Group 43">
            <a:extLst>
              <a:ext uri="{FF2B5EF4-FFF2-40B4-BE49-F238E27FC236}">
                <a16:creationId xmlns:a16="http://schemas.microsoft.com/office/drawing/2014/main" id="{49B6302B-9B07-194B-B13E-8ADA1AC3E1E8}"/>
              </a:ext>
            </a:extLst>
          </p:cNvPr>
          <p:cNvGrpSpPr/>
          <p:nvPr/>
        </p:nvGrpSpPr>
        <p:grpSpPr>
          <a:xfrm>
            <a:off x="693420" y="4321548"/>
            <a:ext cx="1431673" cy="401726"/>
            <a:chOff x="693420" y="4321548"/>
            <a:chExt cx="1431673" cy="401726"/>
          </a:xfrm>
        </p:grpSpPr>
        <p:pic>
          <p:nvPicPr>
            <p:cNvPr id="41" name="Picture 40">
              <a:extLst>
                <a:ext uri="{FF2B5EF4-FFF2-40B4-BE49-F238E27FC236}">
                  <a16:creationId xmlns:a16="http://schemas.microsoft.com/office/drawing/2014/main" id="{F0608FEB-64AC-F345-AFD5-9A23DDA360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420" y="4321548"/>
              <a:ext cx="584329" cy="401726"/>
            </a:xfrm>
            <a:prstGeom prst="rect">
              <a:avLst/>
            </a:prstGeom>
          </p:spPr>
        </p:pic>
        <p:pic>
          <p:nvPicPr>
            <p:cNvPr id="42" name="Picture 41">
              <a:extLst>
                <a:ext uri="{FF2B5EF4-FFF2-40B4-BE49-F238E27FC236}">
                  <a16:creationId xmlns:a16="http://schemas.microsoft.com/office/drawing/2014/main" id="{1AFE6B8A-1148-2644-97FD-89A0C0F6162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08246" y="4324411"/>
              <a:ext cx="394246" cy="396000"/>
            </a:xfrm>
            <a:prstGeom prst="rect">
              <a:avLst/>
            </a:prstGeom>
          </p:spPr>
        </p:pic>
        <p:pic>
          <p:nvPicPr>
            <p:cNvPr id="43" name="Picture 42">
              <a:extLst>
                <a:ext uri="{FF2B5EF4-FFF2-40B4-BE49-F238E27FC236}">
                  <a16:creationId xmlns:a16="http://schemas.microsoft.com/office/drawing/2014/main" id="{98D92E9B-D951-8241-922C-D48262A1991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730847" y="4324411"/>
              <a:ext cx="394246" cy="396000"/>
            </a:xfrm>
            <a:prstGeom prst="rect">
              <a:avLst/>
            </a:prstGeom>
          </p:spPr>
        </p:pic>
      </p:grpSp>
      <p:sp>
        <p:nvSpPr>
          <p:cNvPr id="25" name="TextBox 24">
            <a:extLst>
              <a:ext uri="{FF2B5EF4-FFF2-40B4-BE49-F238E27FC236}">
                <a16:creationId xmlns:a16="http://schemas.microsoft.com/office/drawing/2014/main" id="{078F1D2A-667A-4E95-A977-510C4EBAB8DD}"/>
              </a:ext>
            </a:extLst>
          </p:cNvPr>
          <p:cNvSpPr txBox="1"/>
          <p:nvPr/>
        </p:nvSpPr>
        <p:spPr>
          <a:xfrm>
            <a:off x="5874224" y="2855856"/>
            <a:ext cx="2721429"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rial" panose="020B0604020202020204"/>
                <a:ea typeface="+mn-ea"/>
                <a:cs typeface="+mn-cs"/>
              </a:rPr>
              <a:t>Annual energy efficiency target</a:t>
            </a:r>
          </a:p>
        </p:txBody>
      </p:sp>
      <p:pic>
        <p:nvPicPr>
          <p:cNvPr id="23" name="Graphic 22">
            <a:extLst>
              <a:ext uri="{FF2B5EF4-FFF2-40B4-BE49-F238E27FC236}">
                <a16:creationId xmlns:a16="http://schemas.microsoft.com/office/drawing/2014/main" id="{400CCCA1-7B12-B040-8D64-A0E5640A3688}"/>
              </a:ext>
            </a:extLst>
          </p:cNvPr>
          <p:cNvPicPr>
            <a:picLocks noChangeAspect="1"/>
          </p:cNvPicPr>
          <p:nvPr/>
        </p:nvPicPr>
        <p:blipFill rotWithShape="1">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rcRect r="22366" b="31809"/>
          <a:stretch/>
        </p:blipFill>
        <p:spPr>
          <a:xfrm>
            <a:off x="5242031" y="3518301"/>
            <a:ext cx="3901970" cy="1641670"/>
          </a:xfrm>
          <a:prstGeom prst="rect">
            <a:avLst/>
          </a:prstGeom>
        </p:spPr>
      </p:pic>
    </p:spTree>
    <p:extLst>
      <p:ext uri="{BB962C8B-B14F-4D97-AF65-F5344CB8AC3E}">
        <p14:creationId xmlns:p14="http://schemas.microsoft.com/office/powerpoint/2010/main" val="203474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97D29A8-C723-EB45-8503-7E87D81156C9}"/>
              </a:ext>
            </a:extLst>
          </p:cNvPr>
          <p:cNvSpPr/>
          <p:nvPr/>
        </p:nvSpPr>
        <p:spPr>
          <a:xfrm>
            <a:off x="0" y="0"/>
            <a:ext cx="9144000" cy="51435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itle 1">
            <a:extLst>
              <a:ext uri="{FF2B5EF4-FFF2-40B4-BE49-F238E27FC236}">
                <a16:creationId xmlns:a16="http://schemas.microsoft.com/office/drawing/2014/main" id="{3A9D7F60-55EF-874B-85F3-456FAAD15A15}"/>
              </a:ext>
            </a:extLst>
          </p:cNvPr>
          <p:cNvSpPr>
            <a:spLocks noGrp="1"/>
          </p:cNvSpPr>
          <p:nvPr>
            <p:ph type="title"/>
          </p:nvPr>
        </p:nvSpPr>
        <p:spPr/>
        <p:txBody>
          <a:bodyPr anchor="t"/>
          <a:lstStyle/>
          <a:p>
            <a:br>
              <a:rPr lang="fi-FI" sz="2400" dirty="0">
                <a:solidFill>
                  <a:schemeClr val="bg1"/>
                </a:solidFill>
              </a:rPr>
            </a:br>
            <a:r>
              <a:rPr lang="en-GB" sz="2400" dirty="0">
                <a:solidFill>
                  <a:schemeClr val="bg1"/>
                </a:solidFill>
              </a:rPr>
              <a:t>Target to reduce according to Science Based Targets (SBT)</a:t>
            </a:r>
            <a:endParaRPr lang="fi-FI" sz="2400" dirty="0">
              <a:solidFill>
                <a:schemeClr val="bg1"/>
              </a:solidFill>
            </a:endParaRPr>
          </a:p>
        </p:txBody>
      </p:sp>
      <p:sp>
        <p:nvSpPr>
          <p:cNvPr id="3" name="Slide Number Placeholder 2">
            <a:extLst>
              <a:ext uri="{FF2B5EF4-FFF2-40B4-BE49-F238E27FC236}">
                <a16:creationId xmlns:a16="http://schemas.microsoft.com/office/drawing/2014/main" id="{CDBD601A-FF59-DF49-8B38-28999FBC9DC6}"/>
              </a:ext>
            </a:extLst>
          </p:cNvPr>
          <p:cNvSpPr>
            <a:spLocks noGrp="1"/>
          </p:cNvSpPr>
          <p:nvPr>
            <p:ph type="sldNum" sz="quarter" idx="4"/>
          </p:nvPr>
        </p:nvSpPr>
        <p:spPr/>
        <p:txBody>
          <a:bodyPr/>
          <a:lstStyle/>
          <a:p>
            <a:fld id="{247F6846-F6BF-0245-85AB-CB2C6D225122}" type="slidenum">
              <a:rPr lang="en-GB" noProof="0" smtClean="0">
                <a:solidFill>
                  <a:schemeClr val="bg1"/>
                </a:solidFill>
              </a:rPr>
              <a:pPr/>
              <a:t>11</a:t>
            </a:fld>
            <a:endParaRPr lang="en-GB" noProof="0">
              <a:solidFill>
                <a:schemeClr val="bg1"/>
              </a:solidFill>
            </a:endParaRPr>
          </a:p>
        </p:txBody>
      </p:sp>
      <p:sp>
        <p:nvSpPr>
          <p:cNvPr id="4" name="Oval 3">
            <a:extLst>
              <a:ext uri="{FF2B5EF4-FFF2-40B4-BE49-F238E27FC236}">
                <a16:creationId xmlns:a16="http://schemas.microsoft.com/office/drawing/2014/main" id="{D7090D02-F1E9-3340-81A6-7BD5C63FEE24}"/>
              </a:ext>
            </a:extLst>
          </p:cNvPr>
          <p:cNvSpPr/>
          <p:nvPr/>
        </p:nvSpPr>
        <p:spPr>
          <a:xfrm>
            <a:off x="1280763" y="2079308"/>
            <a:ext cx="1428570"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4400" b="1" dirty="0">
                <a:cs typeface="Arial"/>
              </a:rPr>
              <a:t>- 4% </a:t>
            </a:r>
            <a:r>
              <a:rPr lang="en-US" sz="1400" dirty="0">
                <a:cs typeface="Arial"/>
              </a:rPr>
              <a:t>in 2018</a:t>
            </a:r>
            <a:endParaRPr lang="en-US" sz="1400" dirty="0"/>
          </a:p>
        </p:txBody>
      </p:sp>
      <p:sp>
        <p:nvSpPr>
          <p:cNvPr id="5" name="Oval 4">
            <a:extLst>
              <a:ext uri="{FF2B5EF4-FFF2-40B4-BE49-F238E27FC236}">
                <a16:creationId xmlns:a16="http://schemas.microsoft.com/office/drawing/2014/main" id="{F9B2FF04-4760-764C-A373-5C812E2564BD}"/>
              </a:ext>
            </a:extLst>
          </p:cNvPr>
          <p:cNvSpPr/>
          <p:nvPr/>
        </p:nvSpPr>
        <p:spPr>
          <a:xfrm>
            <a:off x="6434669" y="2079308"/>
            <a:ext cx="1644360"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4400" b="1" dirty="0">
                <a:cs typeface="Arial"/>
              </a:rPr>
              <a:t>1.1M</a:t>
            </a:r>
            <a:endParaRPr lang="en-US" sz="1400" b="1" dirty="0">
              <a:cs typeface="Arial"/>
            </a:endParaRPr>
          </a:p>
          <a:p>
            <a:r>
              <a:rPr lang="en-US" sz="1400" dirty="0" err="1">
                <a:cs typeface="Arial"/>
              </a:rPr>
              <a:t>tonnes</a:t>
            </a:r>
            <a:r>
              <a:rPr lang="en-US" sz="1400" dirty="0">
                <a:cs typeface="Arial"/>
              </a:rPr>
              <a:t> sold </a:t>
            </a:r>
            <a:r>
              <a:rPr lang="en-US" sz="1400" dirty="0" err="1">
                <a:cs typeface="Arial"/>
              </a:rPr>
              <a:t>GoO’s</a:t>
            </a:r>
            <a:endParaRPr lang="en-US" sz="1400" dirty="0"/>
          </a:p>
        </p:txBody>
      </p:sp>
      <p:sp>
        <p:nvSpPr>
          <p:cNvPr id="8" name="Oval 7">
            <a:extLst>
              <a:ext uri="{FF2B5EF4-FFF2-40B4-BE49-F238E27FC236}">
                <a16:creationId xmlns:a16="http://schemas.microsoft.com/office/drawing/2014/main" id="{5AD5B2E5-1E69-174A-93D3-72D801669DD6}"/>
              </a:ext>
            </a:extLst>
          </p:cNvPr>
          <p:cNvSpPr/>
          <p:nvPr/>
        </p:nvSpPr>
        <p:spPr>
          <a:xfrm>
            <a:off x="3553289" y="2079308"/>
            <a:ext cx="1644360" cy="984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4400" b="1" dirty="0">
                <a:cs typeface="Arial"/>
              </a:rPr>
              <a:t>- 30% </a:t>
            </a:r>
            <a:r>
              <a:rPr lang="en-US" sz="1400" dirty="0">
                <a:cs typeface="Arial"/>
              </a:rPr>
              <a:t>by 2030</a:t>
            </a:r>
            <a:r>
              <a:rPr lang="en-US" sz="1400" b="1" dirty="0">
                <a:cs typeface="Arial"/>
              </a:rPr>
              <a:t>   </a:t>
            </a:r>
            <a:endParaRPr lang="en-US" sz="1400" b="1" dirty="0"/>
          </a:p>
        </p:txBody>
      </p:sp>
      <p:pic>
        <p:nvPicPr>
          <p:cNvPr id="11" name="Picture 23">
            <a:extLst>
              <a:ext uri="{FF2B5EF4-FFF2-40B4-BE49-F238E27FC236}">
                <a16:creationId xmlns:a16="http://schemas.microsoft.com/office/drawing/2014/main" id="{7E4DB748-273E-5744-9689-9EBE1E2DD0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pic>
        <p:nvPicPr>
          <p:cNvPr id="16" name="Picture 9">
            <a:extLst>
              <a:ext uri="{FF2B5EF4-FFF2-40B4-BE49-F238E27FC236}">
                <a16:creationId xmlns:a16="http://schemas.microsoft.com/office/drawing/2014/main" id="{FC661E4A-6B58-4348-AB79-35435E60EBB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1457" r="69222"/>
          <a:stretch/>
        </p:blipFill>
        <p:spPr>
          <a:xfrm>
            <a:off x="0" y="4704080"/>
            <a:ext cx="2814320" cy="439420"/>
          </a:xfrm>
          <a:prstGeom prst="rect">
            <a:avLst/>
          </a:prstGeom>
        </p:spPr>
      </p:pic>
      <p:sp>
        <p:nvSpPr>
          <p:cNvPr id="30" name="TextBox 29">
            <a:extLst>
              <a:ext uri="{FF2B5EF4-FFF2-40B4-BE49-F238E27FC236}">
                <a16:creationId xmlns:a16="http://schemas.microsoft.com/office/drawing/2014/main" id="{B143FDE1-F9EB-DD4C-B82C-62330EDADB3E}"/>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en-GB" sz="750" noProof="0" dirty="0">
                <a:solidFill>
                  <a:schemeClr val="bg1"/>
                </a:solidFill>
                <a:latin typeface="Arial" charset="0"/>
                <a:ea typeface="Arial" charset="0"/>
                <a:cs typeface="Arial" charset="0"/>
              </a:rPr>
              <a:t>|  © UPM</a:t>
            </a:r>
          </a:p>
        </p:txBody>
      </p:sp>
    </p:spTree>
    <p:extLst>
      <p:ext uri="{BB962C8B-B14F-4D97-AF65-F5344CB8AC3E}">
        <p14:creationId xmlns:p14="http://schemas.microsoft.com/office/powerpoint/2010/main" val="3209465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48839A-F5D9-1044-9B77-FD61399A80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25" name="Picture 24">
            <a:extLst>
              <a:ext uri="{FF2B5EF4-FFF2-40B4-BE49-F238E27FC236}">
                <a16:creationId xmlns:a16="http://schemas.microsoft.com/office/drawing/2014/main" id="{9067F2A2-DB6E-E042-8EC2-63DE936D73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1">
            <a:extLst>
              <a:ext uri="{FF2B5EF4-FFF2-40B4-BE49-F238E27FC236}">
                <a16:creationId xmlns:a16="http://schemas.microsoft.com/office/drawing/2014/main" id="{8377412E-2002-A34A-91CD-A1AED52DE734}"/>
              </a:ext>
            </a:extLst>
          </p:cNvPr>
          <p:cNvSpPr txBox="1">
            <a:spLocks/>
          </p:cNvSpPr>
          <p:nvPr/>
        </p:nvSpPr>
        <p:spPr>
          <a:xfrm>
            <a:off x="7093131" y="1339756"/>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fi-FI" sz="1800" b="1" i="0" u="none" strike="noStrike" kern="1200" cap="none" spc="0" normalizeH="0" baseline="0" noProof="0">
              <a:ln>
                <a:noFill/>
              </a:ln>
              <a:solidFill>
                <a:srgbClr val="464646"/>
              </a:solidFill>
              <a:effectLst/>
              <a:uLnTx/>
              <a:uFillTx/>
              <a:latin typeface="Arial" charset="0"/>
              <a:cs typeface="Arial" charset="0"/>
            </a:endParaRPr>
          </a:p>
        </p:txBody>
      </p:sp>
      <p:sp>
        <p:nvSpPr>
          <p:cNvPr id="11" name="Content Placeholder 2">
            <a:extLst>
              <a:ext uri="{FF2B5EF4-FFF2-40B4-BE49-F238E27FC236}">
                <a16:creationId xmlns:a16="http://schemas.microsoft.com/office/drawing/2014/main" id="{96473AC5-092E-2B44-BBE4-0C475BB848BC}"/>
              </a:ext>
            </a:extLst>
          </p:cNvPr>
          <p:cNvSpPr txBox="1">
            <a:spLocks/>
          </p:cNvSpPr>
          <p:nvPr/>
        </p:nvSpPr>
        <p:spPr>
          <a:xfrm>
            <a:off x="4943419" y="3852694"/>
            <a:ext cx="2447100"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endParaRPr kumimoji="0" lang="fi-FI" sz="1300" b="0" i="0" u="none" strike="noStrike" kern="1200" cap="none" spc="0" normalizeH="0" baseline="0" noProof="0">
              <a:ln>
                <a:noFill/>
              </a:ln>
              <a:solidFill>
                <a:srgbClr val="464646"/>
              </a:solidFill>
              <a:effectLst/>
              <a:uLnTx/>
              <a:uFillTx/>
              <a:latin typeface="Arial" charset="0"/>
              <a:cs typeface="Arial" charset="0"/>
            </a:endParaRPr>
          </a:p>
        </p:txBody>
      </p:sp>
      <p:sp>
        <p:nvSpPr>
          <p:cNvPr id="12" name="Content Placeholder 2">
            <a:extLst>
              <a:ext uri="{FF2B5EF4-FFF2-40B4-BE49-F238E27FC236}">
                <a16:creationId xmlns:a16="http://schemas.microsoft.com/office/drawing/2014/main" id="{E3CB7CB5-AA62-344A-A149-A6CC5BA3047F}"/>
              </a:ext>
            </a:extLst>
          </p:cNvPr>
          <p:cNvSpPr txBox="1">
            <a:spLocks/>
          </p:cNvSpPr>
          <p:nvPr/>
        </p:nvSpPr>
        <p:spPr>
          <a:xfrm>
            <a:off x="6554244" y="3934309"/>
            <a:ext cx="2447100"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endParaRPr kumimoji="0" lang="fi-FI" sz="1400" b="0" i="0" u="none" strike="noStrike" kern="1200" cap="none" spc="0" normalizeH="0" baseline="0" noProof="0">
              <a:ln>
                <a:noFill/>
              </a:ln>
              <a:solidFill>
                <a:srgbClr val="464646"/>
              </a:solidFill>
              <a:effectLst/>
              <a:uLnTx/>
              <a:uFillTx/>
              <a:latin typeface="Arial" charset="0"/>
              <a:cs typeface="Arial" charset="0"/>
            </a:endParaRPr>
          </a:p>
        </p:txBody>
      </p:sp>
      <p:grpSp>
        <p:nvGrpSpPr>
          <p:cNvPr id="32" name="Group 31">
            <a:extLst>
              <a:ext uri="{FF2B5EF4-FFF2-40B4-BE49-F238E27FC236}">
                <a16:creationId xmlns:a16="http://schemas.microsoft.com/office/drawing/2014/main" id="{BE0E9F46-4D70-9A4A-B42D-DC0D834E3D0B}"/>
              </a:ext>
            </a:extLst>
          </p:cNvPr>
          <p:cNvGrpSpPr/>
          <p:nvPr/>
        </p:nvGrpSpPr>
        <p:grpSpPr>
          <a:xfrm>
            <a:off x="2852299" y="1218998"/>
            <a:ext cx="2151098" cy="3596002"/>
            <a:chOff x="2852299" y="938239"/>
            <a:chExt cx="2151098" cy="3596002"/>
          </a:xfrm>
        </p:grpSpPr>
        <p:sp>
          <p:nvSpPr>
            <p:cNvPr id="16" name="Pentagon 15">
              <a:extLst>
                <a:ext uri="{FF2B5EF4-FFF2-40B4-BE49-F238E27FC236}">
                  <a16:creationId xmlns:a16="http://schemas.microsoft.com/office/drawing/2014/main" id="{04CA99F3-9204-2640-8A24-E5FC8F4D7153}"/>
                </a:ext>
              </a:extLst>
            </p:cNvPr>
            <p:cNvSpPr/>
            <p:nvPr/>
          </p:nvSpPr>
          <p:spPr>
            <a:xfrm rot="5400000">
              <a:off x="2134034" y="1656504"/>
              <a:ext cx="3587628" cy="2151098"/>
            </a:xfrm>
            <a:prstGeom prst="homePlate">
              <a:avLst>
                <a:gd name="adj" fmla="val 1816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itle 1">
              <a:extLst>
                <a:ext uri="{FF2B5EF4-FFF2-40B4-BE49-F238E27FC236}">
                  <a16:creationId xmlns:a16="http://schemas.microsoft.com/office/drawing/2014/main" id="{85E61C4F-8748-AC40-9146-9261A57E22D7}"/>
                </a:ext>
              </a:extLst>
            </p:cNvPr>
            <p:cNvSpPr txBox="1">
              <a:spLocks/>
            </p:cNvSpPr>
            <p:nvPr/>
          </p:nvSpPr>
          <p:spPr>
            <a:xfrm>
              <a:off x="2901094" y="946612"/>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464646"/>
                  </a:solidFill>
                  <a:effectLst/>
                  <a:uLnTx/>
                  <a:uFillTx/>
                  <a:latin typeface="Arial" charset="0"/>
                  <a:cs typeface="Arial" charset="0"/>
                </a:rPr>
                <a:t>Production</a:t>
              </a:r>
            </a:p>
          </p:txBody>
        </p:sp>
        <p:sp>
          <p:nvSpPr>
            <p:cNvPr id="19" name="Content Placeholder 2">
              <a:extLst>
                <a:ext uri="{FF2B5EF4-FFF2-40B4-BE49-F238E27FC236}">
                  <a16:creationId xmlns:a16="http://schemas.microsoft.com/office/drawing/2014/main" id="{9A018428-F83F-4D41-B253-459902E9F465}"/>
                </a:ext>
              </a:extLst>
            </p:cNvPr>
            <p:cNvSpPr txBox="1">
              <a:spLocks/>
            </p:cNvSpPr>
            <p:nvPr/>
          </p:nvSpPr>
          <p:spPr>
            <a:xfrm>
              <a:off x="2901093" y="3325895"/>
              <a:ext cx="2050869"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r>
                <a:rPr kumimoji="0" lang="en-US" sz="1300" b="1" i="0" u="none" strike="noStrike" kern="1200" cap="none" spc="0" normalizeH="0" baseline="0" noProof="0">
                  <a:ln>
                    <a:noFill/>
                  </a:ln>
                  <a:solidFill>
                    <a:srgbClr val="464646"/>
                  </a:solidFill>
                  <a:effectLst/>
                  <a:uLnTx/>
                  <a:uFillTx/>
                  <a:latin typeface="Arial" charset="0"/>
                  <a:cs typeface="Arial" charset="0"/>
                </a:rPr>
                <a:t>CO</a:t>
              </a:r>
              <a:r>
                <a:rPr kumimoji="0" lang="en-US" sz="1300" b="1" i="0" u="none" strike="noStrike" kern="1200" cap="none" spc="0" normalizeH="0" baseline="-25000" noProof="0">
                  <a:ln>
                    <a:noFill/>
                  </a:ln>
                  <a:solidFill>
                    <a:srgbClr val="464646"/>
                  </a:solidFill>
                  <a:effectLst/>
                  <a:uLnTx/>
                  <a:uFillTx/>
                  <a:latin typeface="Arial" charset="0"/>
                  <a:cs typeface="Arial" charset="0"/>
                </a:rPr>
                <a:t>2</a:t>
              </a:r>
              <a:r>
                <a:rPr kumimoji="0" lang="en-US" sz="1300" b="1" i="0" u="none" strike="noStrike" kern="1200" cap="none" spc="0" normalizeH="0" baseline="0" noProof="0">
                  <a:ln>
                    <a:noFill/>
                  </a:ln>
                  <a:solidFill>
                    <a:srgbClr val="464646"/>
                  </a:solidFill>
                  <a:effectLst/>
                  <a:uLnTx/>
                  <a:uFillTx/>
                  <a:latin typeface="Arial" charset="0"/>
                  <a:cs typeface="Arial" charset="0"/>
                </a:rPr>
                <a:t> emissions</a:t>
              </a:r>
            </a:p>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r>
                <a:rPr kumimoji="0" lang="en-US" sz="1300" b="0" i="0" u="none" strike="noStrike" kern="1200" cap="none" spc="0" normalizeH="0" baseline="0" noProof="0">
                  <a:ln>
                    <a:noFill/>
                  </a:ln>
                  <a:solidFill>
                    <a:srgbClr val="464646"/>
                  </a:solidFill>
                  <a:effectLst/>
                  <a:uLnTx/>
                  <a:uFillTx/>
                  <a:latin typeface="Arial" charset="0"/>
                  <a:cs typeface="Arial" charset="0"/>
                </a:rPr>
                <a:t>low emission energy, energy efficiency</a:t>
              </a:r>
            </a:p>
          </p:txBody>
        </p:sp>
        <p:pic>
          <p:nvPicPr>
            <p:cNvPr id="6" name="Kuva 3" descr="Kuva, joka sisältää kohteen taivas, ulko&#10;&#10;&#10;&#10;Kuvaus luotu automaattisesti">
              <a:extLst>
                <a:ext uri="{FF2B5EF4-FFF2-40B4-BE49-F238E27FC236}">
                  <a16:creationId xmlns:a16="http://schemas.microsoft.com/office/drawing/2014/main" id="{B453992E-DD1F-CA46-8A80-79C15BB25A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91501" y="1529377"/>
              <a:ext cx="1665470" cy="1653919"/>
            </a:xfrm>
            <a:prstGeom prst="ellipse">
              <a:avLst/>
            </a:prstGeom>
            <a:ln w="28575">
              <a:solidFill>
                <a:schemeClr val="bg1"/>
              </a:solidFill>
            </a:ln>
          </p:spPr>
        </p:pic>
      </p:grpSp>
      <p:grpSp>
        <p:nvGrpSpPr>
          <p:cNvPr id="26" name="Group 25">
            <a:extLst>
              <a:ext uri="{FF2B5EF4-FFF2-40B4-BE49-F238E27FC236}">
                <a16:creationId xmlns:a16="http://schemas.microsoft.com/office/drawing/2014/main" id="{40500744-7147-224F-B9F9-9EA25A9B6C9C}"/>
              </a:ext>
            </a:extLst>
          </p:cNvPr>
          <p:cNvGrpSpPr/>
          <p:nvPr/>
        </p:nvGrpSpPr>
        <p:grpSpPr>
          <a:xfrm>
            <a:off x="5137024" y="1218998"/>
            <a:ext cx="2151098" cy="3596002"/>
            <a:chOff x="5137024" y="938239"/>
            <a:chExt cx="2151098" cy="3596002"/>
          </a:xfrm>
        </p:grpSpPr>
        <p:sp>
          <p:nvSpPr>
            <p:cNvPr id="20" name="Pentagon 19">
              <a:extLst>
                <a:ext uri="{FF2B5EF4-FFF2-40B4-BE49-F238E27FC236}">
                  <a16:creationId xmlns:a16="http://schemas.microsoft.com/office/drawing/2014/main" id="{A37A469F-EDD5-7141-A65A-FF28F3894EED}"/>
                </a:ext>
              </a:extLst>
            </p:cNvPr>
            <p:cNvSpPr/>
            <p:nvPr/>
          </p:nvSpPr>
          <p:spPr>
            <a:xfrm rot="5400000">
              <a:off x="4418759" y="1656504"/>
              <a:ext cx="3587628" cy="2151098"/>
            </a:xfrm>
            <a:prstGeom prst="homePlate">
              <a:avLst>
                <a:gd name="adj" fmla="val 1816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itle 1">
              <a:extLst>
                <a:ext uri="{FF2B5EF4-FFF2-40B4-BE49-F238E27FC236}">
                  <a16:creationId xmlns:a16="http://schemas.microsoft.com/office/drawing/2014/main" id="{461AFB55-FB54-3544-BCFF-86CC29806A77}"/>
                </a:ext>
              </a:extLst>
            </p:cNvPr>
            <p:cNvSpPr txBox="1">
              <a:spLocks/>
            </p:cNvSpPr>
            <p:nvPr/>
          </p:nvSpPr>
          <p:spPr>
            <a:xfrm>
              <a:off x="5185819" y="946612"/>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fi-FI" sz="1800" b="1" i="0" u="none" strike="noStrike" kern="1200" cap="none" spc="0" normalizeH="0" baseline="0" noProof="0">
                  <a:ln>
                    <a:noFill/>
                  </a:ln>
                  <a:solidFill>
                    <a:srgbClr val="464646"/>
                  </a:solidFill>
                  <a:effectLst/>
                  <a:uLnTx/>
                  <a:uFillTx/>
                  <a:latin typeface="Arial" charset="0"/>
                  <a:cs typeface="Arial" charset="0"/>
                </a:rPr>
                <a:t>Products</a:t>
              </a:r>
            </a:p>
          </p:txBody>
        </p:sp>
        <p:sp>
          <p:nvSpPr>
            <p:cNvPr id="22" name="Content Placeholder 2">
              <a:extLst>
                <a:ext uri="{FF2B5EF4-FFF2-40B4-BE49-F238E27FC236}">
                  <a16:creationId xmlns:a16="http://schemas.microsoft.com/office/drawing/2014/main" id="{36C1C8A8-E809-7B41-B4D8-70AFEB67294F}"/>
                </a:ext>
              </a:extLst>
            </p:cNvPr>
            <p:cNvSpPr txBox="1">
              <a:spLocks/>
            </p:cNvSpPr>
            <p:nvPr/>
          </p:nvSpPr>
          <p:spPr>
            <a:xfrm>
              <a:off x="5185818" y="3325895"/>
              <a:ext cx="2050869"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r>
                <a:rPr kumimoji="0" lang="en-US" sz="1300" b="1" i="0" u="none" strike="noStrike" kern="1200" cap="none" spc="0" normalizeH="0" baseline="0" noProof="0">
                  <a:ln>
                    <a:noFill/>
                  </a:ln>
                  <a:solidFill>
                    <a:srgbClr val="464646"/>
                  </a:solidFill>
                  <a:effectLst/>
                  <a:uLnTx/>
                  <a:uFillTx/>
                  <a:latin typeface="Arial" charset="0"/>
                  <a:cs typeface="Arial" charset="0"/>
                </a:rPr>
                <a:t>Product substitution</a:t>
              </a:r>
              <a:r>
                <a:rPr kumimoji="0" lang="en-US" sz="1300" b="0" i="0" u="none" strike="noStrike" kern="1200" cap="none" spc="0" normalizeH="0" baseline="0" noProof="0">
                  <a:ln>
                    <a:noFill/>
                  </a:ln>
                  <a:solidFill>
                    <a:srgbClr val="464646"/>
                  </a:solidFill>
                  <a:effectLst/>
                  <a:uLnTx/>
                  <a:uFillTx/>
                  <a:latin typeface="Arial" charset="0"/>
                  <a:cs typeface="Arial" charset="0"/>
                </a:rPr>
                <a:t> replacing fossils, recyclability, carbon storages</a:t>
              </a:r>
            </a:p>
          </p:txBody>
        </p:sp>
        <p:pic>
          <p:nvPicPr>
            <p:cNvPr id="7" name="Picture 6">
              <a:extLst>
                <a:ext uri="{FF2B5EF4-FFF2-40B4-BE49-F238E27FC236}">
                  <a16:creationId xmlns:a16="http://schemas.microsoft.com/office/drawing/2014/main" id="{7FF1E6F5-B26D-874A-AA47-169B835C38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78517" y="1510333"/>
              <a:ext cx="1665470" cy="1692005"/>
            </a:xfrm>
            <a:prstGeom prst="ellipse">
              <a:avLst/>
            </a:prstGeom>
            <a:ln w="28575">
              <a:solidFill>
                <a:schemeClr val="bg1"/>
              </a:solidFill>
            </a:ln>
          </p:spPr>
        </p:pic>
      </p:grpSp>
      <p:grpSp>
        <p:nvGrpSpPr>
          <p:cNvPr id="31" name="Group 30">
            <a:extLst>
              <a:ext uri="{FF2B5EF4-FFF2-40B4-BE49-F238E27FC236}">
                <a16:creationId xmlns:a16="http://schemas.microsoft.com/office/drawing/2014/main" id="{2C44A74A-0557-8447-9D7C-995D7E3BEA9E}"/>
              </a:ext>
            </a:extLst>
          </p:cNvPr>
          <p:cNvGrpSpPr/>
          <p:nvPr/>
        </p:nvGrpSpPr>
        <p:grpSpPr>
          <a:xfrm>
            <a:off x="579577" y="1227371"/>
            <a:ext cx="2151098" cy="3591870"/>
            <a:chOff x="579577" y="946612"/>
            <a:chExt cx="2151098" cy="3591870"/>
          </a:xfrm>
        </p:grpSpPr>
        <p:grpSp>
          <p:nvGrpSpPr>
            <p:cNvPr id="28" name="Group 27">
              <a:extLst>
                <a:ext uri="{FF2B5EF4-FFF2-40B4-BE49-F238E27FC236}">
                  <a16:creationId xmlns:a16="http://schemas.microsoft.com/office/drawing/2014/main" id="{FF1D2074-3C72-F549-9AD4-8D1E8EDE63F8}"/>
                </a:ext>
              </a:extLst>
            </p:cNvPr>
            <p:cNvGrpSpPr/>
            <p:nvPr/>
          </p:nvGrpSpPr>
          <p:grpSpPr>
            <a:xfrm>
              <a:off x="579577" y="950854"/>
              <a:ext cx="2151098" cy="3587628"/>
              <a:chOff x="579577" y="950854"/>
              <a:chExt cx="2151098" cy="3587628"/>
            </a:xfrm>
          </p:grpSpPr>
          <p:sp>
            <p:nvSpPr>
              <p:cNvPr id="15" name="Pentagon 14">
                <a:extLst>
                  <a:ext uri="{FF2B5EF4-FFF2-40B4-BE49-F238E27FC236}">
                    <a16:creationId xmlns:a16="http://schemas.microsoft.com/office/drawing/2014/main" id="{B5D8196A-511A-F244-A248-5E0F91F07CBE}"/>
                  </a:ext>
                </a:extLst>
              </p:cNvPr>
              <p:cNvSpPr/>
              <p:nvPr/>
            </p:nvSpPr>
            <p:spPr>
              <a:xfrm rot="5400000">
                <a:off x="-138688" y="1669119"/>
                <a:ext cx="3587628" cy="2151098"/>
              </a:xfrm>
              <a:prstGeom prst="homePlate">
                <a:avLst>
                  <a:gd name="adj" fmla="val 1816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44619B4D-5345-184E-9646-DD3AC25EBA08}"/>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p:blipFill>
            <p:spPr>
              <a:xfrm>
                <a:off x="821071" y="1541993"/>
                <a:ext cx="1665470" cy="1653919"/>
              </a:xfrm>
              <a:prstGeom prst="ellipse">
                <a:avLst/>
              </a:prstGeom>
              <a:ln w="28575">
                <a:solidFill>
                  <a:schemeClr val="bg1"/>
                </a:solidFill>
              </a:ln>
            </p:spPr>
          </p:pic>
        </p:grpSp>
        <p:sp>
          <p:nvSpPr>
            <p:cNvPr id="29" name="Title 1">
              <a:extLst>
                <a:ext uri="{FF2B5EF4-FFF2-40B4-BE49-F238E27FC236}">
                  <a16:creationId xmlns:a16="http://schemas.microsoft.com/office/drawing/2014/main" id="{6BEAF5C2-8660-A54A-88DF-CBFB8FC29A72}"/>
                </a:ext>
              </a:extLst>
            </p:cNvPr>
            <p:cNvSpPr txBox="1">
              <a:spLocks/>
            </p:cNvSpPr>
            <p:nvPr/>
          </p:nvSpPr>
          <p:spPr>
            <a:xfrm>
              <a:off x="632133" y="946612"/>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464646"/>
                  </a:solidFill>
                  <a:effectLst/>
                  <a:uLnTx/>
                  <a:uFillTx/>
                  <a:latin typeface="Arial" charset="0"/>
                  <a:cs typeface="Arial" charset="0"/>
                </a:rPr>
                <a:t>Forests</a:t>
              </a:r>
            </a:p>
          </p:txBody>
        </p:sp>
        <p:sp>
          <p:nvSpPr>
            <p:cNvPr id="30" name="Content Placeholder 2">
              <a:extLst>
                <a:ext uri="{FF2B5EF4-FFF2-40B4-BE49-F238E27FC236}">
                  <a16:creationId xmlns:a16="http://schemas.microsoft.com/office/drawing/2014/main" id="{3422C272-E548-2E40-BD08-5E5707911D3E}"/>
                </a:ext>
              </a:extLst>
            </p:cNvPr>
            <p:cNvSpPr txBox="1">
              <a:spLocks/>
            </p:cNvSpPr>
            <p:nvPr/>
          </p:nvSpPr>
          <p:spPr>
            <a:xfrm>
              <a:off x="632132" y="3325895"/>
              <a:ext cx="2050869"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
                  <a:srgbClr val="51A00B"/>
                </a:buClr>
                <a:buSzTx/>
                <a:buFont typeface="Arial" panose="020B0604020202020204" pitchFamily="34" charset="0"/>
                <a:buNone/>
                <a:tabLst/>
                <a:defRPr/>
              </a:pPr>
              <a:r>
                <a:rPr kumimoji="0" lang="en-US" sz="1300" b="1" i="0" u="none" strike="noStrike" kern="1200" cap="none" spc="0" normalizeH="0" baseline="0" noProof="0">
                  <a:ln>
                    <a:noFill/>
                  </a:ln>
                  <a:solidFill>
                    <a:srgbClr val="464646"/>
                  </a:solidFill>
                  <a:effectLst/>
                  <a:uLnTx/>
                  <a:uFillTx/>
                  <a:latin typeface="Arial" charset="0"/>
                  <a:cs typeface="Arial" charset="0"/>
                </a:rPr>
                <a:t>Carbon sinks and storages</a:t>
              </a:r>
              <a:r>
                <a:rPr kumimoji="0" lang="en-US" sz="1300" b="0" i="0" u="none" strike="noStrike" kern="1200" cap="none" spc="0" normalizeH="0" baseline="0" noProof="0">
                  <a:ln>
                    <a:noFill/>
                  </a:ln>
                  <a:solidFill>
                    <a:srgbClr val="464646"/>
                  </a:solidFill>
                  <a:effectLst/>
                  <a:uLnTx/>
                  <a:uFillTx/>
                  <a:latin typeface="Arial" charset="0"/>
                  <a:cs typeface="Arial" charset="0"/>
                </a:rPr>
                <a:t>                  maintenance, forestation, renewal</a:t>
              </a:r>
              <a:r>
                <a:rPr kumimoji="0" lang="fi-FI" sz="1300" b="0" i="0" u="none" strike="noStrike" kern="1200" cap="none" spc="0" normalizeH="0" baseline="0" noProof="0">
                  <a:ln>
                    <a:noFill/>
                  </a:ln>
                  <a:solidFill>
                    <a:srgbClr val="464646"/>
                  </a:solidFill>
                  <a:effectLst/>
                  <a:uLnTx/>
                  <a:uFillTx/>
                  <a:latin typeface="Arial" charset="0"/>
                  <a:cs typeface="Arial" charset="0"/>
                </a:rPr>
                <a:t> </a:t>
              </a:r>
            </a:p>
          </p:txBody>
        </p:sp>
      </p:grpSp>
      <p:sp>
        <p:nvSpPr>
          <p:cNvPr id="2" name="Rectangle 1"/>
          <p:cNvSpPr/>
          <p:nvPr/>
        </p:nvSpPr>
        <p:spPr>
          <a:xfrm>
            <a:off x="579576" y="345835"/>
            <a:ext cx="6708546" cy="830997"/>
          </a:xfrm>
          <a:prstGeom prst="rect">
            <a:avLst/>
          </a:prstGeom>
          <a:solidFill>
            <a:schemeClr val="bg1">
              <a:alpha val="66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64646"/>
                </a:solidFill>
                <a:effectLst/>
                <a:uLnTx/>
                <a:uFillTx/>
                <a:latin typeface="Arial" panose="020B0604020202020204"/>
                <a:ea typeface="+mn-ea"/>
                <a:cs typeface="+mn-cs"/>
              </a:rPr>
              <a:t>Comprehensive approach to climate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64646"/>
                </a:solidFill>
                <a:effectLst/>
                <a:uLnTx/>
                <a:uFillTx/>
                <a:latin typeface="Arial" panose="020B0604020202020204"/>
                <a:ea typeface="+mn-ea"/>
                <a:cs typeface="+mn-cs"/>
              </a:rPr>
              <a:t>change mitigation</a:t>
            </a:r>
          </a:p>
        </p:txBody>
      </p:sp>
      <p:sp>
        <p:nvSpPr>
          <p:cNvPr id="3" name="Plus Sign 2">
            <a:extLst>
              <a:ext uri="{FF2B5EF4-FFF2-40B4-BE49-F238E27FC236}">
                <a16:creationId xmlns:a16="http://schemas.microsoft.com/office/drawing/2014/main" id="{2906D573-65B4-429B-9E50-C7C941FC795C}"/>
              </a:ext>
            </a:extLst>
          </p:cNvPr>
          <p:cNvSpPr/>
          <p:nvPr/>
        </p:nvSpPr>
        <p:spPr>
          <a:xfrm>
            <a:off x="2482711" y="2361667"/>
            <a:ext cx="608790" cy="598916"/>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Plus Sign 26">
            <a:extLst>
              <a:ext uri="{FF2B5EF4-FFF2-40B4-BE49-F238E27FC236}">
                <a16:creationId xmlns:a16="http://schemas.microsoft.com/office/drawing/2014/main" id="{E8F18096-1EC1-438A-A828-61FDDECAA833}"/>
              </a:ext>
            </a:extLst>
          </p:cNvPr>
          <p:cNvSpPr/>
          <p:nvPr/>
        </p:nvSpPr>
        <p:spPr>
          <a:xfrm>
            <a:off x="4765816" y="2337636"/>
            <a:ext cx="608790" cy="598916"/>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Slide Number Placeholder 5">
            <a:extLst>
              <a:ext uri="{FF2B5EF4-FFF2-40B4-BE49-F238E27FC236}">
                <a16:creationId xmlns:a16="http://schemas.microsoft.com/office/drawing/2014/main" id="{AEDBE799-0A8F-B647-A2BD-1505A4050D90}"/>
              </a:ext>
            </a:extLst>
          </p:cNvPr>
          <p:cNvSpPr>
            <a:spLocks noGrp="1"/>
          </p:cNvSpPr>
          <p:nvPr>
            <p:ph type="sldNum" sz="quarter" idx="4"/>
          </p:nvPr>
        </p:nvSpPr>
        <p:spPr>
          <a:xfrm>
            <a:off x="7777794" y="4866481"/>
            <a:ext cx="448999"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247F6846-F6BF-0245-85AB-CB2C6D225122}" type="slidenum">
              <a:rPr kumimoji="0" lang="en-GB" sz="75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750" b="0" i="0" u="none" strike="noStrike" kern="1200" cap="none" spc="0" normalizeH="0" baseline="0" noProof="0">
              <a:ln>
                <a:noFill/>
              </a:ln>
              <a:solidFill>
                <a:srgbClr val="FFFFFF"/>
              </a:solidFill>
              <a:effectLst/>
              <a:uLnTx/>
              <a:uFillTx/>
              <a:latin typeface="Arial" charset="0"/>
              <a:cs typeface="Arial" charset="0"/>
            </a:endParaRPr>
          </a:p>
        </p:txBody>
      </p:sp>
      <p:sp>
        <p:nvSpPr>
          <p:cNvPr id="36" name="TextBox 35">
            <a:extLst>
              <a:ext uri="{FF2B5EF4-FFF2-40B4-BE49-F238E27FC236}">
                <a16:creationId xmlns:a16="http://schemas.microsoft.com/office/drawing/2014/main" id="{96ACDE72-F06C-F947-88FA-89CB2ED73FCC}"/>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7" name="TextBox 36">
            <a:extLst>
              <a:ext uri="{FF2B5EF4-FFF2-40B4-BE49-F238E27FC236}">
                <a16:creationId xmlns:a16="http://schemas.microsoft.com/office/drawing/2014/main" id="{0665D101-4FF7-2547-A292-1DD453342B4C}"/>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8" name="TextBox 37">
            <a:extLst>
              <a:ext uri="{FF2B5EF4-FFF2-40B4-BE49-F238E27FC236}">
                <a16:creationId xmlns:a16="http://schemas.microsoft.com/office/drawing/2014/main" id="{30DB44FC-7F86-3649-B412-92D9D2780537}"/>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Tree>
    <p:extLst>
      <p:ext uri="{BB962C8B-B14F-4D97-AF65-F5344CB8AC3E}">
        <p14:creationId xmlns:p14="http://schemas.microsoft.com/office/powerpoint/2010/main" val="245047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TextBox 27"/>
          <p:cNvSpPr txBox="1"/>
          <p:nvPr/>
        </p:nvSpPr>
        <p:spPr>
          <a:xfrm>
            <a:off x="809796" y="1947902"/>
            <a:ext cx="2345706" cy="757130"/>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LABEL MATERIALS</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food packaging, </a:t>
            </a:r>
            <a:b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drink bottles and for communicating information</a:t>
            </a:r>
          </a:p>
        </p:txBody>
      </p:sp>
      <p:sp>
        <p:nvSpPr>
          <p:cNvPr id="39" name="TextBox 38"/>
          <p:cNvSpPr txBox="1"/>
          <p:nvPr/>
        </p:nvSpPr>
        <p:spPr>
          <a:xfrm>
            <a:off x="809796" y="2877998"/>
            <a:ext cx="2008181" cy="424732"/>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SPECIALTY PAPERS</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food packaging</a:t>
            </a:r>
          </a:p>
        </p:txBody>
      </p:sp>
      <p:sp>
        <p:nvSpPr>
          <p:cNvPr id="44" name="TextBox 43"/>
          <p:cNvSpPr txBox="1"/>
          <p:nvPr/>
        </p:nvSpPr>
        <p:spPr>
          <a:xfrm>
            <a:off x="809796" y="3533887"/>
            <a:ext cx="1924939" cy="590931"/>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WOOD MATERIALS</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construction </a:t>
            </a:r>
            <a:b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and design features</a:t>
            </a:r>
          </a:p>
        </p:txBody>
      </p:sp>
      <p:sp>
        <p:nvSpPr>
          <p:cNvPr id="51" name="TextBox 50"/>
          <p:cNvSpPr txBox="1"/>
          <p:nvPr/>
        </p:nvSpPr>
        <p:spPr>
          <a:xfrm>
            <a:off x="1855983" y="1252586"/>
            <a:ext cx="1808637" cy="424732"/>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TIMBER</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construction </a:t>
            </a:r>
          </a:p>
        </p:txBody>
      </p:sp>
      <p:sp>
        <p:nvSpPr>
          <p:cNvPr id="57" name="TextBox 56"/>
          <p:cNvSpPr txBox="1"/>
          <p:nvPr/>
        </p:nvSpPr>
        <p:spPr>
          <a:xfrm>
            <a:off x="3679583" y="1252586"/>
            <a:ext cx="1506855" cy="424732"/>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ELECTRICITY</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everywhere</a:t>
            </a:r>
          </a:p>
        </p:txBody>
      </p:sp>
      <p:sp>
        <p:nvSpPr>
          <p:cNvPr id="61" name="TextBox 60"/>
          <p:cNvSpPr txBox="1"/>
          <p:nvPr/>
        </p:nvSpPr>
        <p:spPr>
          <a:xfrm>
            <a:off x="4998568" y="945881"/>
            <a:ext cx="1861341" cy="923330"/>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PULP AND BIOFUEL </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BASED MATERIALS</a:t>
            </a:r>
          </a:p>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packaging, transport, storage and hygiene products</a:t>
            </a:r>
          </a:p>
        </p:txBody>
      </p:sp>
      <p:sp>
        <p:nvSpPr>
          <p:cNvPr id="62" name="TextBox 61"/>
          <p:cNvSpPr txBox="1"/>
          <p:nvPr/>
        </p:nvSpPr>
        <p:spPr>
          <a:xfrm>
            <a:off x="7014918" y="1278280"/>
            <a:ext cx="1924940" cy="590931"/>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PUBLICATION PAPERS</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reading and advertising</a:t>
            </a:r>
          </a:p>
        </p:txBody>
      </p:sp>
      <p:sp>
        <p:nvSpPr>
          <p:cNvPr id="64" name="TextBox 63"/>
          <p:cNvSpPr txBox="1"/>
          <p:nvPr/>
        </p:nvSpPr>
        <p:spPr>
          <a:xfrm>
            <a:off x="5774076" y="3788712"/>
            <a:ext cx="1270381" cy="590931"/>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OFFICE PAPERS</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printing</a:t>
            </a:r>
          </a:p>
        </p:txBody>
      </p:sp>
      <p:sp>
        <p:nvSpPr>
          <p:cNvPr id="74" name="TextBox 73"/>
          <p:cNvSpPr txBox="1"/>
          <p:nvPr/>
        </p:nvSpPr>
        <p:spPr>
          <a:xfrm>
            <a:off x="4350706" y="4115737"/>
            <a:ext cx="1417099" cy="757130"/>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WOOD MATERIALS</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furniture and the home</a:t>
            </a:r>
          </a:p>
        </p:txBody>
      </p:sp>
      <p:sp>
        <p:nvSpPr>
          <p:cNvPr id="78" name="TextBox 77"/>
          <p:cNvSpPr txBox="1"/>
          <p:nvPr/>
        </p:nvSpPr>
        <p:spPr>
          <a:xfrm>
            <a:off x="6995917" y="2152830"/>
            <a:ext cx="1716153" cy="424732"/>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200"/>
              </a:spcAft>
              <a:buClrTx/>
              <a:buSzTx/>
              <a:buFontTx/>
              <a:buNone/>
              <a:tabLst/>
              <a:defRPr/>
            </a:pPr>
            <a: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t>LABELS</a:t>
            </a:r>
            <a:br>
              <a:rPr kumimoji="0" lang="en-US" sz="1200" b="1"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for food products</a:t>
            </a:r>
          </a:p>
        </p:txBody>
      </p:sp>
      <p:sp>
        <p:nvSpPr>
          <p:cNvPr id="8" name="Title 7">
            <a:extLst>
              <a:ext uri="{FF2B5EF4-FFF2-40B4-BE49-F238E27FC236}">
                <a16:creationId xmlns:a16="http://schemas.microsoft.com/office/drawing/2014/main" id="{6D8C432B-ED4C-7242-AC35-52C946137FDF}"/>
              </a:ext>
            </a:extLst>
          </p:cNvPr>
          <p:cNvSpPr>
            <a:spLocks noGrp="1"/>
          </p:cNvSpPr>
          <p:nvPr>
            <p:ph type="title"/>
          </p:nvPr>
        </p:nvSpPr>
        <p:spPr/>
        <p:txBody>
          <a:bodyPr/>
          <a:lstStyle/>
          <a:p>
            <a:r>
              <a:rPr lang="en-US" sz="2400" dirty="0"/>
              <a:t>Sustainable and safe products </a:t>
            </a:r>
            <a:br>
              <a:rPr lang="en-US" sz="2400" dirty="0"/>
            </a:br>
            <a:r>
              <a:rPr lang="en-US" sz="2400" dirty="0"/>
              <a:t>for everyday use</a:t>
            </a:r>
            <a:endParaRPr lang="fi-FI" sz="2400" dirty="0"/>
          </a:p>
        </p:txBody>
      </p:sp>
      <p:sp>
        <p:nvSpPr>
          <p:cNvPr id="26" name="Slide Number Placeholder 5">
            <a:extLst>
              <a:ext uri="{FF2B5EF4-FFF2-40B4-BE49-F238E27FC236}">
                <a16:creationId xmlns:a16="http://schemas.microsoft.com/office/drawing/2014/main" id="{99A5EB8A-4D7C-344B-ADAF-CA7F06DC7795}"/>
              </a:ext>
            </a:extLst>
          </p:cNvPr>
          <p:cNvSpPr>
            <a:spLocks noGrp="1"/>
          </p:cNvSpPr>
          <p:nvPr>
            <p:ph type="sldNum" sz="quarter" idx="4"/>
          </p:nvPr>
        </p:nvSpPr>
        <p:spPr>
          <a:xfrm>
            <a:off x="7777794" y="4866481"/>
            <a:ext cx="448999"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247F6846-F6BF-0245-85AB-CB2C6D225122}" type="slidenum">
              <a:rPr kumimoji="0" lang="en-GB" sz="75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GB" sz="750" b="0" i="0" u="none" strike="noStrike" kern="1200" cap="none" spc="0" normalizeH="0" baseline="0" noProof="0">
              <a:ln>
                <a:noFill/>
              </a:ln>
              <a:solidFill>
                <a:srgbClr val="FFFFFF"/>
              </a:solidFill>
              <a:effectLst/>
              <a:uLnTx/>
              <a:uFillTx/>
              <a:latin typeface="Arial" charset="0"/>
              <a:cs typeface="Arial" charset="0"/>
            </a:endParaRPr>
          </a:p>
        </p:txBody>
      </p:sp>
      <p:cxnSp>
        <p:nvCxnSpPr>
          <p:cNvPr id="21" name="Straight Connector 20">
            <a:extLst>
              <a:ext uri="{FF2B5EF4-FFF2-40B4-BE49-F238E27FC236}">
                <a16:creationId xmlns:a16="http://schemas.microsoft.com/office/drawing/2014/main" id="{F4ECC3F4-12FB-9041-8807-7B8CAF125DCF}"/>
              </a:ext>
            </a:extLst>
          </p:cNvPr>
          <p:cNvCxnSpPr/>
          <p:nvPr/>
        </p:nvCxnSpPr>
        <p:spPr>
          <a:xfrm>
            <a:off x="345775" y="2578625"/>
            <a:ext cx="468000"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75ACF46-14AB-C544-BF88-235A9D818877}"/>
              </a:ext>
            </a:extLst>
          </p:cNvPr>
          <p:cNvCxnSpPr/>
          <p:nvPr/>
        </p:nvCxnSpPr>
        <p:spPr>
          <a:xfrm>
            <a:off x="345775" y="3013826"/>
            <a:ext cx="468000"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8F79E68-CE31-794D-BFA8-FF40C4A315CF}"/>
              </a:ext>
            </a:extLst>
          </p:cNvPr>
          <p:cNvCxnSpPr>
            <a:cxnSpLocks/>
          </p:cNvCxnSpPr>
          <p:nvPr/>
        </p:nvCxnSpPr>
        <p:spPr>
          <a:xfrm>
            <a:off x="1610360" y="1382224"/>
            <a:ext cx="245623"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04DE96-4B5D-4244-91AD-EAB79ED40482}"/>
              </a:ext>
            </a:extLst>
          </p:cNvPr>
          <p:cNvCxnSpPr>
            <a:cxnSpLocks/>
          </p:cNvCxnSpPr>
          <p:nvPr/>
        </p:nvCxnSpPr>
        <p:spPr>
          <a:xfrm>
            <a:off x="3464560" y="1356762"/>
            <a:ext cx="242061"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CA0F615-64B2-254F-AAEA-86B0397B4419}"/>
              </a:ext>
            </a:extLst>
          </p:cNvPr>
          <p:cNvCxnSpPr>
            <a:cxnSpLocks/>
          </p:cNvCxnSpPr>
          <p:nvPr/>
        </p:nvCxnSpPr>
        <p:spPr>
          <a:xfrm flipV="1">
            <a:off x="954755" y="4124819"/>
            <a:ext cx="0" cy="369616"/>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7D3F488-C896-6748-B749-F85D2E29B1EC}"/>
              </a:ext>
            </a:extLst>
          </p:cNvPr>
          <p:cNvCxnSpPr>
            <a:cxnSpLocks/>
          </p:cNvCxnSpPr>
          <p:nvPr/>
        </p:nvCxnSpPr>
        <p:spPr>
          <a:xfrm flipV="1">
            <a:off x="8109294" y="2585755"/>
            <a:ext cx="0" cy="1936149"/>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20">
            <a:extLst>
              <a:ext uri="{FF2B5EF4-FFF2-40B4-BE49-F238E27FC236}">
                <a16:creationId xmlns:a16="http://schemas.microsoft.com/office/drawing/2014/main" id="{6EF3F1E8-D888-6C49-828D-D5905AA4C4BC}"/>
              </a:ext>
            </a:extLst>
          </p:cNvPr>
          <p:cNvCxnSpPr>
            <a:cxnSpLocks/>
          </p:cNvCxnSpPr>
          <p:nvPr/>
        </p:nvCxnSpPr>
        <p:spPr>
          <a:xfrm flipV="1">
            <a:off x="5362110" y="1866381"/>
            <a:ext cx="0" cy="712244"/>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22">
            <a:extLst>
              <a:ext uri="{FF2B5EF4-FFF2-40B4-BE49-F238E27FC236}">
                <a16:creationId xmlns:a16="http://schemas.microsoft.com/office/drawing/2014/main" id="{5EABE5CB-D407-6B4C-88EC-02D850027A14}"/>
              </a:ext>
            </a:extLst>
          </p:cNvPr>
          <p:cNvCxnSpPr>
            <a:cxnSpLocks/>
          </p:cNvCxnSpPr>
          <p:nvPr/>
        </p:nvCxnSpPr>
        <p:spPr>
          <a:xfrm flipV="1">
            <a:off x="5275903" y="4699168"/>
            <a:ext cx="0" cy="30573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9">
            <a:extLst>
              <a:ext uri="{FF2B5EF4-FFF2-40B4-BE49-F238E27FC236}">
                <a16:creationId xmlns:a16="http://schemas.microsoft.com/office/drawing/2014/main" id="{AE4DAA12-AEB9-BD47-94D8-0D81F7A316BB}"/>
              </a:ext>
            </a:extLst>
          </p:cNvPr>
          <p:cNvCxnSpPr>
            <a:cxnSpLocks/>
          </p:cNvCxnSpPr>
          <p:nvPr/>
        </p:nvCxnSpPr>
        <p:spPr>
          <a:xfrm flipV="1">
            <a:off x="8460432" y="1534160"/>
            <a:ext cx="0" cy="2479072"/>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6322AB0-A535-314D-9113-1E5F814B9362}"/>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29" name="TextBox 28">
            <a:extLst>
              <a:ext uri="{FF2B5EF4-FFF2-40B4-BE49-F238E27FC236}">
                <a16:creationId xmlns:a16="http://schemas.microsoft.com/office/drawing/2014/main" id="{F30B5773-9F6D-0A4D-A015-625B8D0C8700}"/>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1" name="TextBox 30">
            <a:extLst>
              <a:ext uri="{FF2B5EF4-FFF2-40B4-BE49-F238E27FC236}">
                <a16:creationId xmlns:a16="http://schemas.microsoft.com/office/drawing/2014/main" id="{1AA176BE-5708-CB44-9EAF-F575E621FBC9}"/>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cxnSp>
        <p:nvCxnSpPr>
          <p:cNvPr id="30" name="Straight Connector 29">
            <a:extLst>
              <a:ext uri="{FF2B5EF4-FFF2-40B4-BE49-F238E27FC236}">
                <a16:creationId xmlns:a16="http://schemas.microsoft.com/office/drawing/2014/main" id="{DD8915B6-7FD0-0F44-AF74-7B41367CC235}"/>
              </a:ext>
            </a:extLst>
          </p:cNvPr>
          <p:cNvCxnSpPr>
            <a:cxnSpLocks/>
          </p:cNvCxnSpPr>
          <p:nvPr/>
        </p:nvCxnSpPr>
        <p:spPr>
          <a:xfrm>
            <a:off x="6660028" y="4246745"/>
            <a:ext cx="399762"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05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
                                        <p:tgtEl>
                                          <p:spTgt spid="28"/>
                                        </p:tgtEl>
                                      </p:cBhvr>
                                    </p:animEffect>
                                  </p:childTnLst>
                                </p:cTn>
                              </p:par>
                              <p:par>
                                <p:cTn id="8" presetID="22" presetClass="entr" presetSubtype="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right)">
                                      <p:cBhvr>
                                        <p:cTn id="10" dur="1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
                                        <p:tgtEl>
                                          <p:spTgt spid="39"/>
                                        </p:tgtEl>
                                      </p:cBhvr>
                                    </p:animEffect>
                                  </p:childTnLst>
                                </p:cTn>
                              </p:par>
                              <p:par>
                                <p:cTn id="14" presetID="22" presetClass="entr" presetSubtype="2"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1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
                                        <p:tgtEl>
                                          <p:spTgt spid="44"/>
                                        </p:tgtEl>
                                      </p:cBhvr>
                                    </p:animEffect>
                                  </p:childTnLst>
                                </p:cTn>
                              </p:par>
                              <p:par>
                                <p:cTn id="20" presetID="22" presetClass="entr" presetSubtype="1"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1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
                                        <p:tgtEl>
                                          <p:spTgt spid="51"/>
                                        </p:tgtEl>
                                      </p:cBhvr>
                                    </p:animEffect>
                                  </p:childTnLst>
                                </p:cTn>
                              </p:par>
                              <p:par>
                                <p:cTn id="26" presetID="22" presetClass="entr" presetSubtype="2"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1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
                                        <p:tgtEl>
                                          <p:spTgt spid="57"/>
                                        </p:tgtEl>
                                      </p:cBhvr>
                                    </p:animEffect>
                                  </p:childTnLst>
                                </p:cTn>
                              </p:par>
                              <p:par>
                                <p:cTn id="32" presetID="22" presetClass="entr" presetSubtype="2"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right)">
                                      <p:cBhvr>
                                        <p:cTn id="34" dur="1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10"/>
                                        <p:tgtEl>
                                          <p:spTgt spid="61"/>
                                        </p:tgtEl>
                                      </p:cBhvr>
                                    </p:animEffect>
                                  </p:childTnLst>
                                </p:cTn>
                              </p:par>
                              <p:par>
                                <p:cTn id="38" presetID="22" presetClass="entr" presetSubtype="1"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1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10"/>
                                        <p:tgtEl>
                                          <p:spTgt spid="62"/>
                                        </p:tgtEl>
                                      </p:cBhvr>
                                    </p:animEffect>
                                  </p:childTnLst>
                                </p:cTn>
                              </p:par>
                              <p:par>
                                <p:cTn id="44" presetID="22" presetClass="entr" presetSubtype="1"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1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10"/>
                                        <p:tgtEl>
                                          <p:spTgt spid="64"/>
                                        </p:tgtEl>
                                      </p:cBhvr>
                                    </p:animEffect>
                                  </p:childTnLst>
                                </p:cTn>
                              </p:par>
                              <p:par>
                                <p:cTn id="50" presetID="22" presetClass="entr" presetSubtype="8"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1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fade">
                                      <p:cBhvr>
                                        <p:cTn id="55" dur="10"/>
                                        <p:tgtEl>
                                          <p:spTgt spid="74"/>
                                        </p:tgtEl>
                                      </p:cBhvr>
                                    </p:animEffect>
                                  </p:childTnLst>
                                </p:cTn>
                              </p:par>
                              <p:par>
                                <p:cTn id="56" presetID="22" presetClass="entr" presetSubtype="1"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up)">
                                      <p:cBhvr>
                                        <p:cTn id="58" dur="1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10"/>
                                        <p:tgtEl>
                                          <p:spTgt spid="78"/>
                                        </p:tgtEl>
                                      </p:cBhvr>
                                    </p:animEffect>
                                  </p:childTnLst>
                                </p:cTn>
                              </p:par>
                              <p:par>
                                <p:cTn id="62" presetID="22" presetClass="entr" presetSubtype="1"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up)">
                                      <p:cBhvr>
                                        <p:cTn id="64" dur="1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9" grpId="0"/>
      <p:bldP spid="44" grpId="0"/>
      <p:bldP spid="51" grpId="0"/>
      <p:bldP spid="57" grpId="0"/>
      <p:bldP spid="61" grpId="0"/>
      <p:bldP spid="62" grpId="0"/>
      <p:bldP spid="64" grpId="0"/>
      <p:bldP spid="74" grpId="0"/>
      <p:bldP spid="7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38BB71-3377-9848-9168-A501303BA2C0}"/>
              </a:ext>
            </a:extLst>
          </p:cNvPr>
          <p:cNvSpPr/>
          <p:nvPr/>
        </p:nvSpPr>
        <p:spPr>
          <a:xfrm>
            <a:off x="0" y="0"/>
            <a:ext cx="9144000" cy="5149516"/>
          </a:xfrm>
          <a:prstGeom prst="rect">
            <a:avLst/>
          </a:prstGeom>
          <a:solidFill>
            <a:srgbClr val="000C39">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5CE6295-DA14-9F4A-AE71-FC40AC811C4E}"/>
              </a:ext>
            </a:extLst>
          </p:cNvPr>
          <p:cNvSpPr>
            <a:spLocks noGrp="1"/>
          </p:cNvSpPr>
          <p:nvPr>
            <p:ph type="title"/>
          </p:nvPr>
        </p:nvSpPr>
        <p:spPr/>
        <p:txBody>
          <a:bodyPr/>
          <a:lstStyle/>
          <a:p>
            <a:r>
              <a:rPr lang="en" sz="2400" dirty="0">
                <a:solidFill>
                  <a:schemeClr val="bg1"/>
                </a:solidFill>
              </a:rPr>
              <a:t>Driven by sustainable solutions</a:t>
            </a:r>
            <a:br>
              <a:rPr lang="en" sz="2400" dirty="0">
                <a:solidFill>
                  <a:schemeClr val="bg1"/>
                </a:solidFill>
              </a:rPr>
            </a:br>
            <a:r>
              <a:rPr lang="en" sz="2400" dirty="0">
                <a:solidFill>
                  <a:schemeClr val="bg1"/>
                </a:solidFill>
              </a:rPr>
              <a:t>for a future beyond fossils</a:t>
            </a:r>
            <a:endParaRPr lang="fi-FI" sz="2400" dirty="0">
              <a:solidFill>
                <a:schemeClr val="bg1"/>
              </a:solidFill>
            </a:endParaRPr>
          </a:p>
        </p:txBody>
      </p:sp>
      <p:sp>
        <p:nvSpPr>
          <p:cNvPr id="33" name="Slide Number Placeholder 5">
            <a:extLst>
              <a:ext uri="{FF2B5EF4-FFF2-40B4-BE49-F238E27FC236}">
                <a16:creationId xmlns:a16="http://schemas.microsoft.com/office/drawing/2014/main" id="{ADFF80EF-6E34-3540-9A92-EF77EA802A16}"/>
              </a:ext>
            </a:extLst>
          </p:cNvPr>
          <p:cNvSpPr>
            <a:spLocks noGrp="1"/>
          </p:cNvSpPr>
          <p:nvPr>
            <p:ph type="sldNum" sz="quarter" idx="4"/>
          </p:nvPr>
        </p:nvSpPr>
        <p:spPr>
          <a:xfrm>
            <a:off x="7777794" y="4866481"/>
            <a:ext cx="448999"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247F6846-F6BF-0245-85AB-CB2C6D225122}" type="slidenum">
              <a:rPr kumimoji="0" lang="en-GB" sz="75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GB" sz="750" b="0" i="0" u="none" strike="noStrike" kern="1200" cap="none" spc="0" normalizeH="0" baseline="0" noProof="0">
              <a:ln>
                <a:noFill/>
              </a:ln>
              <a:solidFill>
                <a:srgbClr val="FFFFFF"/>
              </a:solidFill>
              <a:effectLst/>
              <a:uLnTx/>
              <a:uFillTx/>
              <a:latin typeface="Arial" charset="0"/>
              <a:cs typeface="Arial" charset="0"/>
            </a:endParaRPr>
          </a:p>
        </p:txBody>
      </p:sp>
      <p:sp>
        <p:nvSpPr>
          <p:cNvPr id="15" name="Sisällön paikkamerkki 8">
            <a:extLst>
              <a:ext uri="{FF2B5EF4-FFF2-40B4-BE49-F238E27FC236}">
                <a16:creationId xmlns:a16="http://schemas.microsoft.com/office/drawing/2014/main" id="{C4D21330-0C2B-A449-94ED-3EC67FE5A327}"/>
              </a:ext>
            </a:extLst>
          </p:cNvPr>
          <p:cNvSpPr txBox="1">
            <a:spLocks/>
          </p:cNvSpPr>
          <p:nvPr/>
        </p:nvSpPr>
        <p:spPr>
          <a:xfrm>
            <a:off x="1303481" y="1721492"/>
            <a:ext cx="1546175" cy="616347"/>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
                <a:srgbClr val="79B928"/>
              </a:buClr>
              <a:buSzTx/>
              <a:buFont typeface="Arial" panose="020B0604020202020204" pitchFamily="34" charset="0"/>
              <a:buNone/>
              <a:tabLst/>
              <a:defRPr/>
            </a:pPr>
            <a:r>
              <a:rPr kumimoji="0" lang="fi-FI" sz="1400" b="1" i="0" u="none" strike="noStrike" kern="1200" cap="none" spc="0" normalizeH="0" baseline="0" noProof="0" dirty="0">
                <a:ln>
                  <a:noFill/>
                </a:ln>
                <a:solidFill>
                  <a:srgbClr val="FFFFFF"/>
                </a:solidFill>
                <a:effectLst/>
                <a:uLnTx/>
                <a:uFillTx/>
                <a:latin typeface="Arial" charset="0"/>
                <a:cs typeface="Arial" charset="0"/>
              </a:rPr>
              <a:t>ELECTRICITY</a:t>
            </a:r>
            <a:br>
              <a:rPr kumimoji="0" lang="fi-FI" sz="1400" b="1" i="0" u="none" strike="noStrike" kern="1200" cap="none" spc="0" normalizeH="0" baseline="0" noProof="0" dirty="0">
                <a:ln>
                  <a:noFill/>
                </a:ln>
                <a:solidFill>
                  <a:srgbClr val="FFFFFF"/>
                </a:solidFill>
                <a:effectLst/>
                <a:uLnTx/>
                <a:uFillTx/>
                <a:latin typeface="Arial" charset="0"/>
                <a:cs typeface="Arial" charset="0"/>
              </a:rPr>
            </a:br>
            <a:r>
              <a:rPr kumimoji="0" lang="en-US" sz="1400" b="0" i="0" u="none" strike="noStrike" kern="1200" cap="none" spc="0" normalizeH="0" baseline="0" noProof="0" dirty="0">
                <a:ln>
                  <a:noFill/>
                </a:ln>
                <a:solidFill>
                  <a:srgbClr val="FFFFFF"/>
                </a:solidFill>
                <a:effectLst/>
                <a:uLnTx/>
                <a:uFillTx/>
                <a:latin typeface="Arial" charset="0"/>
                <a:cs typeface="Arial" charset="0"/>
              </a:rPr>
              <a:t>everywhere</a:t>
            </a:r>
          </a:p>
        </p:txBody>
      </p:sp>
      <p:sp>
        <p:nvSpPr>
          <p:cNvPr id="16" name="Sisällön paikkamerkki 8">
            <a:extLst>
              <a:ext uri="{FF2B5EF4-FFF2-40B4-BE49-F238E27FC236}">
                <a16:creationId xmlns:a16="http://schemas.microsoft.com/office/drawing/2014/main" id="{9953FA69-199C-BE44-9E6D-45FECE911AB5}"/>
              </a:ext>
            </a:extLst>
          </p:cNvPr>
          <p:cNvSpPr txBox="1">
            <a:spLocks/>
          </p:cNvSpPr>
          <p:nvPr/>
        </p:nvSpPr>
        <p:spPr>
          <a:xfrm>
            <a:off x="6539168" y="2845383"/>
            <a:ext cx="2007394" cy="83171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
                <a:srgbClr val="79B928"/>
              </a:buClr>
              <a:buSzTx/>
              <a:buFont typeface="Arial" panose="020B0604020202020204" pitchFamily="34" charset="0"/>
              <a:buNone/>
              <a:tabLst/>
              <a:defRPr/>
            </a:pPr>
            <a:r>
              <a:rPr kumimoji="0" lang="fi-FI" sz="1400" b="1" i="0" u="none" strike="noStrike" kern="1200" cap="none" spc="0" normalizeH="0" baseline="0" noProof="0" dirty="0">
                <a:ln>
                  <a:noFill/>
                </a:ln>
                <a:solidFill>
                  <a:srgbClr val="FFFFFF"/>
                </a:solidFill>
                <a:effectLst/>
                <a:uLnTx/>
                <a:uFillTx/>
                <a:latin typeface="Arial" charset="0"/>
                <a:cs typeface="Arial" charset="0"/>
              </a:rPr>
              <a:t>BIOCOMPOSITES</a:t>
            </a:r>
            <a:br>
              <a:rPr kumimoji="0" lang="fi-FI" sz="1400" b="1" i="0" u="none" strike="noStrike" kern="1200" cap="none" spc="0" normalizeH="0" baseline="0" noProof="0" dirty="0">
                <a:ln>
                  <a:noFill/>
                </a:ln>
                <a:solidFill>
                  <a:srgbClr val="FFFFFF"/>
                </a:solidFill>
                <a:effectLst/>
                <a:uLnTx/>
                <a:uFillTx/>
                <a:latin typeface="Arial" charset="0"/>
                <a:cs typeface="Arial" charset="0"/>
              </a:rPr>
            </a:br>
            <a:r>
              <a:rPr kumimoji="0" lang="en" sz="1400" b="0" i="0" u="none" strike="noStrike" kern="1200" cap="none" spc="0" normalizeH="0" baseline="0" noProof="0" dirty="0">
                <a:ln>
                  <a:noFill/>
                </a:ln>
                <a:solidFill>
                  <a:srgbClr val="FFFFFF"/>
                </a:solidFill>
                <a:effectLst/>
                <a:uLnTx/>
                <a:uFillTx/>
                <a:latin typeface="Arial" charset="0"/>
                <a:cs typeface="Arial" charset="0"/>
              </a:rPr>
              <a:t>for various outdoor and</a:t>
            </a:r>
            <a:br>
              <a:rPr kumimoji="0" lang="en" sz="1400" b="0" i="0" u="none" strike="noStrike" kern="1200" cap="none" spc="0" normalizeH="0" baseline="0" noProof="0" dirty="0">
                <a:ln>
                  <a:noFill/>
                </a:ln>
                <a:solidFill>
                  <a:srgbClr val="FFFFFF"/>
                </a:solidFill>
                <a:effectLst/>
                <a:uLnTx/>
                <a:uFillTx/>
                <a:latin typeface="Arial" charset="0"/>
                <a:cs typeface="Arial" charset="0"/>
              </a:rPr>
            </a:br>
            <a:r>
              <a:rPr kumimoji="0" lang="en" sz="1400" b="0" i="0" u="none" strike="noStrike" kern="1200" cap="none" spc="0" normalizeH="0" baseline="0" noProof="0" dirty="0">
                <a:ln>
                  <a:noFill/>
                </a:ln>
                <a:solidFill>
                  <a:srgbClr val="FFFFFF"/>
                </a:solidFill>
                <a:effectLst/>
                <a:uLnTx/>
                <a:uFillTx/>
                <a:latin typeface="Arial" charset="0"/>
                <a:cs typeface="Arial" charset="0"/>
              </a:rPr>
              <a:t>building material uses</a:t>
            </a:r>
            <a:endParaRPr kumimoji="0" lang="fi-FI" sz="1400" b="0" i="0" u="none" strike="noStrike" kern="1200" cap="none" spc="0" normalizeH="0" baseline="0" noProof="0" dirty="0">
              <a:ln>
                <a:noFill/>
              </a:ln>
              <a:solidFill>
                <a:srgbClr val="FFFFFF"/>
              </a:solidFill>
              <a:effectLst/>
              <a:uLnTx/>
              <a:uFillTx/>
              <a:latin typeface="Arial" charset="0"/>
              <a:cs typeface="Arial" charset="0"/>
            </a:endParaRPr>
          </a:p>
        </p:txBody>
      </p:sp>
      <p:sp>
        <p:nvSpPr>
          <p:cNvPr id="17" name="Sisällön paikkamerkki 8">
            <a:extLst>
              <a:ext uri="{FF2B5EF4-FFF2-40B4-BE49-F238E27FC236}">
                <a16:creationId xmlns:a16="http://schemas.microsoft.com/office/drawing/2014/main" id="{1F8D2B92-3458-D842-B1B9-C68C2044B56C}"/>
              </a:ext>
            </a:extLst>
          </p:cNvPr>
          <p:cNvSpPr txBox="1">
            <a:spLocks/>
          </p:cNvSpPr>
          <p:nvPr/>
        </p:nvSpPr>
        <p:spPr>
          <a:xfrm>
            <a:off x="6165322" y="3909102"/>
            <a:ext cx="2007394" cy="83171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
                <a:srgbClr val="79B928"/>
              </a:buClr>
              <a:buSzTx/>
              <a:buFont typeface="Arial" panose="020B0604020202020204" pitchFamily="34" charset="0"/>
              <a:buNone/>
              <a:tabLst/>
              <a:defRPr/>
            </a:pPr>
            <a:r>
              <a:rPr kumimoji="0" lang="fi-FI" sz="1400" b="1" i="0" u="none" strike="noStrike" kern="1200" cap="none" spc="0" normalizeH="0" baseline="0" noProof="0" dirty="0">
                <a:ln>
                  <a:noFill/>
                </a:ln>
                <a:solidFill>
                  <a:srgbClr val="FFFFFF"/>
                </a:solidFill>
                <a:effectLst/>
                <a:uLnTx/>
                <a:uFillTx/>
                <a:latin typeface="Arial" charset="0"/>
                <a:cs typeface="Arial" charset="0"/>
              </a:rPr>
              <a:t>LABEL MATERIALS</a:t>
            </a:r>
            <a:br>
              <a:rPr kumimoji="0" lang="fi-FI" sz="1400" b="1" i="0" u="none" strike="noStrike" kern="1200" cap="none" spc="0" normalizeH="0" baseline="0" noProof="0" dirty="0">
                <a:ln>
                  <a:noFill/>
                </a:ln>
                <a:solidFill>
                  <a:srgbClr val="FFFFFF"/>
                </a:solidFill>
                <a:effectLst/>
                <a:uLnTx/>
                <a:uFillTx/>
                <a:latin typeface="Arial" charset="0"/>
                <a:cs typeface="Arial" charset="0"/>
              </a:rPr>
            </a:br>
            <a:r>
              <a:rPr kumimoji="0" lang="en" sz="1400" b="0" i="0" u="none" strike="noStrike" kern="1200" cap="none" spc="0" normalizeH="0" baseline="0" noProof="0" dirty="0">
                <a:ln>
                  <a:noFill/>
                </a:ln>
                <a:solidFill>
                  <a:srgbClr val="FFFFFF"/>
                </a:solidFill>
                <a:effectLst/>
                <a:uLnTx/>
                <a:uFillTx/>
                <a:latin typeface="Arial" charset="0"/>
                <a:cs typeface="Arial" charset="0"/>
              </a:rPr>
              <a:t>for information and </a:t>
            </a:r>
            <a:br>
              <a:rPr kumimoji="0" lang="en" sz="1400" b="0" i="0" u="none" strike="noStrike" kern="1200" cap="none" spc="0" normalizeH="0" baseline="0" noProof="0" dirty="0">
                <a:ln>
                  <a:noFill/>
                </a:ln>
                <a:solidFill>
                  <a:srgbClr val="FFFFFF"/>
                </a:solidFill>
                <a:effectLst/>
                <a:uLnTx/>
                <a:uFillTx/>
                <a:latin typeface="Arial" charset="0"/>
                <a:cs typeface="Arial" charset="0"/>
              </a:rPr>
            </a:br>
            <a:r>
              <a:rPr kumimoji="0" lang="en" sz="1400" b="0" i="0" u="none" strike="noStrike" kern="1200" cap="none" spc="0" normalizeH="0" baseline="0" noProof="0" dirty="0">
                <a:ln>
                  <a:noFill/>
                </a:ln>
                <a:solidFill>
                  <a:srgbClr val="FFFFFF"/>
                </a:solidFill>
                <a:effectLst/>
                <a:uLnTx/>
                <a:uFillTx/>
                <a:latin typeface="Arial" charset="0"/>
                <a:cs typeface="Arial" charset="0"/>
              </a:rPr>
              <a:t>product labelling</a:t>
            </a:r>
          </a:p>
        </p:txBody>
      </p:sp>
      <p:sp>
        <p:nvSpPr>
          <p:cNvPr id="18" name="Sisällön paikkamerkki 8">
            <a:extLst>
              <a:ext uri="{FF2B5EF4-FFF2-40B4-BE49-F238E27FC236}">
                <a16:creationId xmlns:a16="http://schemas.microsoft.com/office/drawing/2014/main" id="{0EE5A43A-E901-5946-A244-0939E1B5EF87}"/>
              </a:ext>
            </a:extLst>
          </p:cNvPr>
          <p:cNvSpPr txBox="1">
            <a:spLocks/>
          </p:cNvSpPr>
          <p:nvPr/>
        </p:nvSpPr>
        <p:spPr>
          <a:xfrm>
            <a:off x="3699658" y="3484514"/>
            <a:ext cx="2173907" cy="83171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
                <a:srgbClr val="79B928"/>
              </a:buClr>
              <a:buSzTx/>
              <a:buFont typeface="Arial" panose="020B0604020202020204" pitchFamily="34" charset="0"/>
              <a:buNone/>
              <a:tabLst/>
              <a:defRPr/>
            </a:pPr>
            <a:r>
              <a:rPr kumimoji="0" lang="fi-FI" sz="1400" b="1" i="0" u="none" strike="noStrike" kern="1200" cap="none" spc="0" normalizeH="0" baseline="0" noProof="0" dirty="0">
                <a:ln>
                  <a:noFill/>
                </a:ln>
                <a:solidFill>
                  <a:srgbClr val="FFFFFF"/>
                </a:solidFill>
                <a:effectLst/>
                <a:uLnTx/>
                <a:uFillTx/>
                <a:latin typeface="Arial" charset="0"/>
                <a:cs typeface="Arial" charset="0"/>
              </a:rPr>
              <a:t>RENEWABLE BIOFUELS</a:t>
            </a:r>
            <a:br>
              <a:rPr kumimoji="0" lang="fi-FI" sz="1400" b="1" i="0" u="none" strike="noStrike" kern="1200" cap="none" spc="0" normalizeH="0" baseline="0" noProof="0" dirty="0">
                <a:ln>
                  <a:noFill/>
                </a:ln>
                <a:solidFill>
                  <a:srgbClr val="FFFFFF"/>
                </a:solidFill>
                <a:effectLst/>
                <a:uLnTx/>
                <a:uFillTx/>
                <a:latin typeface="Arial" charset="0"/>
                <a:cs typeface="Arial" charset="0"/>
              </a:rPr>
            </a:br>
            <a:r>
              <a:rPr kumimoji="0" lang="en-US" sz="1400" b="0" i="0" u="none" strike="noStrike" kern="1200" cap="none" spc="0" normalizeH="0" baseline="0" noProof="0" dirty="0">
                <a:ln>
                  <a:noFill/>
                </a:ln>
                <a:solidFill>
                  <a:srgbClr val="FFFFFF"/>
                </a:solidFill>
                <a:effectLst/>
                <a:uLnTx/>
                <a:uFillTx/>
                <a:latin typeface="Arial" charset="0"/>
                <a:cs typeface="Arial" charset="0"/>
              </a:rPr>
              <a:t>for all diesel engines</a:t>
            </a:r>
          </a:p>
        </p:txBody>
      </p:sp>
      <p:sp>
        <p:nvSpPr>
          <p:cNvPr id="19" name="Sisällön paikkamerkki 8">
            <a:extLst>
              <a:ext uri="{FF2B5EF4-FFF2-40B4-BE49-F238E27FC236}">
                <a16:creationId xmlns:a16="http://schemas.microsoft.com/office/drawing/2014/main" id="{A66A87E2-D18E-584B-B8A8-959083E0C774}"/>
              </a:ext>
            </a:extLst>
          </p:cNvPr>
          <p:cNvSpPr txBox="1">
            <a:spLocks/>
          </p:cNvSpPr>
          <p:nvPr/>
        </p:nvSpPr>
        <p:spPr>
          <a:xfrm>
            <a:off x="1566455" y="3484514"/>
            <a:ext cx="2766100" cy="83171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
                <a:srgbClr val="79B928"/>
              </a:buClr>
              <a:buSzTx/>
              <a:buFont typeface="Arial" panose="020B0604020202020204" pitchFamily="34" charset="0"/>
              <a:buNone/>
              <a:tabLst/>
              <a:defRPr/>
            </a:pPr>
            <a:r>
              <a:rPr kumimoji="0" lang="fi-FI" sz="1400" b="1" i="0" u="none" strike="noStrike" kern="1200" cap="none" spc="0" normalizeH="0" baseline="0" noProof="0" dirty="0">
                <a:ln>
                  <a:noFill/>
                </a:ln>
                <a:solidFill>
                  <a:srgbClr val="FFFFFF"/>
                </a:solidFill>
                <a:effectLst/>
                <a:uLnTx/>
                <a:uFillTx/>
                <a:latin typeface="Arial" charset="0"/>
                <a:cs typeface="Arial" charset="0"/>
              </a:rPr>
              <a:t>PULP AND </a:t>
            </a:r>
            <a:br>
              <a:rPr kumimoji="0" lang="fi-FI" sz="1400" b="1" i="0" u="none" strike="noStrike" kern="1200" cap="none" spc="0" normalizeH="0" baseline="0" noProof="0" dirty="0">
                <a:ln>
                  <a:noFill/>
                </a:ln>
                <a:solidFill>
                  <a:srgbClr val="FFFFFF"/>
                </a:solidFill>
                <a:effectLst/>
                <a:uLnTx/>
                <a:uFillTx/>
                <a:latin typeface="Arial" charset="0"/>
                <a:cs typeface="Arial" charset="0"/>
              </a:rPr>
            </a:br>
            <a:r>
              <a:rPr kumimoji="0" lang="fi-FI" sz="1400" b="1" i="0" u="none" strike="noStrike" kern="1200" cap="none" spc="0" normalizeH="0" baseline="0" noProof="0" dirty="0">
                <a:ln>
                  <a:noFill/>
                </a:ln>
                <a:solidFill>
                  <a:srgbClr val="FFFFFF"/>
                </a:solidFill>
                <a:effectLst/>
                <a:uLnTx/>
                <a:uFillTx/>
                <a:latin typeface="Arial" charset="0"/>
                <a:cs typeface="Arial" charset="0"/>
              </a:rPr>
              <a:t>SPECIALTY PAPERS</a:t>
            </a:r>
            <a:br>
              <a:rPr kumimoji="0" lang="fi-FI" sz="1400" b="0" i="0" u="none" strike="noStrike" kern="1200" cap="none" spc="0" normalizeH="0" baseline="0" noProof="0" dirty="0">
                <a:ln>
                  <a:noFill/>
                </a:ln>
                <a:solidFill>
                  <a:srgbClr val="FFFFFF"/>
                </a:solidFill>
                <a:effectLst/>
                <a:uLnTx/>
                <a:uFillTx/>
                <a:latin typeface="Arial" charset="0"/>
                <a:cs typeface="Arial" charset="0"/>
              </a:rPr>
            </a:br>
            <a:r>
              <a:rPr kumimoji="0" lang="fi-FI" sz="1400" b="0" i="0" u="none" strike="noStrike" kern="1200" cap="none" spc="0" normalizeH="0" baseline="0" noProof="0" dirty="0">
                <a:ln>
                  <a:noFill/>
                </a:ln>
                <a:solidFill>
                  <a:srgbClr val="FFFFFF"/>
                </a:solidFill>
                <a:effectLst/>
                <a:uLnTx/>
                <a:uFillTx/>
                <a:latin typeface="Arial" charset="0"/>
                <a:cs typeface="Arial" charset="0"/>
              </a:rPr>
              <a:t>for </a:t>
            </a:r>
            <a:r>
              <a:rPr kumimoji="0" lang="en-US" sz="1400" b="0" i="0" u="none" strike="noStrike" kern="1200" cap="none" spc="0" normalizeH="0" baseline="0" noProof="0" dirty="0">
                <a:ln>
                  <a:noFill/>
                </a:ln>
                <a:solidFill>
                  <a:srgbClr val="FFFFFF"/>
                </a:solidFill>
                <a:effectLst/>
                <a:uLnTx/>
                <a:uFillTx/>
                <a:latin typeface="Arial" charset="0"/>
                <a:cs typeface="Arial" charset="0"/>
              </a:rPr>
              <a:t>packing materials</a:t>
            </a:r>
          </a:p>
        </p:txBody>
      </p:sp>
      <p:sp>
        <p:nvSpPr>
          <p:cNvPr id="20" name="Sisällön paikkamerkki 8">
            <a:extLst>
              <a:ext uri="{FF2B5EF4-FFF2-40B4-BE49-F238E27FC236}">
                <a16:creationId xmlns:a16="http://schemas.microsoft.com/office/drawing/2014/main" id="{087CB680-E8B8-E248-9707-290DEC9DAF59}"/>
              </a:ext>
            </a:extLst>
          </p:cNvPr>
          <p:cNvSpPr txBox="1">
            <a:spLocks/>
          </p:cNvSpPr>
          <p:nvPr/>
        </p:nvSpPr>
        <p:spPr>
          <a:xfrm>
            <a:off x="908636" y="2633167"/>
            <a:ext cx="1953832" cy="616347"/>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
                <a:srgbClr val="79B928"/>
              </a:buClr>
              <a:buSzTx/>
              <a:buFont typeface="Arial" panose="020B0604020202020204" pitchFamily="34" charset="0"/>
              <a:buNone/>
              <a:tabLst/>
              <a:defRPr/>
            </a:pPr>
            <a:r>
              <a:rPr kumimoji="0" lang="fi-FI" sz="1400" b="1" i="0" u="none" strike="noStrike" kern="1200" cap="none" spc="0" normalizeH="0" baseline="0" noProof="0" dirty="0">
                <a:ln>
                  <a:noFill/>
                </a:ln>
                <a:solidFill>
                  <a:srgbClr val="FFFFFF"/>
                </a:solidFill>
                <a:effectLst/>
                <a:uLnTx/>
                <a:uFillTx/>
                <a:latin typeface="Arial" charset="0"/>
                <a:cs typeface="Arial" charset="0"/>
              </a:rPr>
              <a:t>PLYWOOD</a:t>
            </a:r>
            <a:br>
              <a:rPr kumimoji="0" lang="fi-FI" sz="1400" b="0" i="0" u="none" strike="noStrike" kern="1200" cap="none" spc="0" normalizeH="0" baseline="0" noProof="0" dirty="0">
                <a:ln>
                  <a:noFill/>
                </a:ln>
                <a:solidFill>
                  <a:srgbClr val="FFFFFF"/>
                </a:solidFill>
                <a:effectLst/>
                <a:uLnTx/>
                <a:uFillTx/>
                <a:latin typeface="Arial" charset="0"/>
                <a:cs typeface="Arial" charset="0"/>
              </a:rPr>
            </a:br>
            <a:r>
              <a:rPr kumimoji="0" lang="en-US" sz="1400" b="0" i="0" u="none" strike="noStrike" kern="1200" cap="none" spc="0" normalizeH="0" baseline="0" noProof="0" dirty="0">
                <a:ln>
                  <a:noFill/>
                </a:ln>
                <a:solidFill>
                  <a:srgbClr val="FFFFFF"/>
                </a:solidFill>
                <a:effectLst/>
                <a:uLnTx/>
                <a:uFillTx/>
                <a:latin typeface="Arial" charset="0"/>
                <a:cs typeface="Arial" charset="0"/>
              </a:rPr>
              <a:t>for vehicle flooring</a:t>
            </a:r>
            <a:r>
              <a:rPr kumimoji="0" lang="fi-FI" sz="1400" b="1" i="0" u="none" strike="noStrike" kern="1200" cap="none" spc="0" normalizeH="0" baseline="0" noProof="0" dirty="0">
                <a:ln>
                  <a:noFill/>
                </a:ln>
                <a:solidFill>
                  <a:srgbClr val="FFFFFF"/>
                </a:solidFill>
                <a:effectLst/>
                <a:uLnTx/>
                <a:uFillTx/>
                <a:latin typeface="Arial" charset="0"/>
                <a:cs typeface="Arial" charset="0"/>
              </a:rPr>
              <a:t> </a:t>
            </a:r>
            <a:endParaRPr kumimoji="0" lang="fi-FI" sz="1400" b="0" i="0" u="none" strike="noStrike" kern="1200" cap="none" spc="0" normalizeH="0" baseline="0" noProof="0" dirty="0">
              <a:ln>
                <a:noFill/>
              </a:ln>
              <a:solidFill>
                <a:srgbClr val="FFFFFF"/>
              </a:solidFill>
              <a:effectLst/>
              <a:uLnTx/>
              <a:uFillTx/>
              <a:latin typeface="Arial" charset="0"/>
              <a:cs typeface="Arial" charset="0"/>
            </a:endParaRPr>
          </a:p>
        </p:txBody>
      </p:sp>
      <p:pic>
        <p:nvPicPr>
          <p:cNvPr id="22" name="Picture 32">
            <a:extLst>
              <a:ext uri="{FF2B5EF4-FFF2-40B4-BE49-F238E27FC236}">
                <a16:creationId xmlns:a16="http://schemas.microsoft.com/office/drawing/2014/main" id="{E943D21B-92C5-F441-9777-E8C28E37BF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7778" b="76691"/>
          <a:stretch/>
        </p:blipFill>
        <p:spPr>
          <a:xfrm>
            <a:off x="8026400" y="0"/>
            <a:ext cx="1117600" cy="1198880"/>
          </a:xfrm>
          <a:prstGeom prst="rect">
            <a:avLst/>
          </a:prstGeom>
        </p:spPr>
      </p:pic>
      <p:sp>
        <p:nvSpPr>
          <p:cNvPr id="23" name="Sisällön paikkamerkki 8">
            <a:extLst>
              <a:ext uri="{FF2B5EF4-FFF2-40B4-BE49-F238E27FC236}">
                <a16:creationId xmlns:a16="http://schemas.microsoft.com/office/drawing/2014/main" id="{A9321758-EA81-3C44-B687-1F532BB4F72B}"/>
              </a:ext>
            </a:extLst>
          </p:cNvPr>
          <p:cNvSpPr txBox="1">
            <a:spLocks/>
          </p:cNvSpPr>
          <p:nvPr/>
        </p:nvSpPr>
        <p:spPr>
          <a:xfrm>
            <a:off x="6545490" y="1501419"/>
            <a:ext cx="2365127" cy="1007269"/>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
                <a:srgbClr val="79B928"/>
              </a:buClr>
              <a:buSzTx/>
              <a:buFont typeface="Arial" panose="020B0604020202020204" pitchFamily="34" charset="0"/>
              <a:buNone/>
              <a:tabLst/>
              <a:defRPr/>
            </a:pPr>
            <a:r>
              <a:rPr kumimoji="0" lang="fi-FI" sz="1400" b="1" i="0" u="none" strike="noStrike" kern="1200" cap="none" spc="0" normalizeH="0" baseline="0" noProof="0" dirty="0">
                <a:ln>
                  <a:noFill/>
                </a:ln>
                <a:solidFill>
                  <a:srgbClr val="FFFFFF"/>
                </a:solidFill>
                <a:effectLst/>
                <a:uLnTx/>
                <a:uFillTx/>
                <a:latin typeface="Arial" charset="0"/>
                <a:cs typeface="Arial" charset="0"/>
              </a:rPr>
              <a:t>GRAPHIC AND </a:t>
            </a:r>
            <a:br>
              <a:rPr kumimoji="0" lang="fi-FI" sz="1400" b="1" i="0" u="none" strike="noStrike" kern="1200" cap="none" spc="0" normalizeH="0" baseline="0" noProof="0" dirty="0">
                <a:ln>
                  <a:noFill/>
                </a:ln>
                <a:solidFill>
                  <a:srgbClr val="FFFFFF"/>
                </a:solidFill>
                <a:effectLst/>
                <a:uLnTx/>
                <a:uFillTx/>
                <a:latin typeface="Arial" charset="0"/>
                <a:cs typeface="Arial" charset="0"/>
              </a:rPr>
            </a:br>
            <a:r>
              <a:rPr kumimoji="0" lang="fi-FI" sz="1400" b="1" i="0" u="none" strike="noStrike" kern="1200" cap="none" spc="0" normalizeH="0" baseline="0" noProof="0" dirty="0">
                <a:ln>
                  <a:noFill/>
                </a:ln>
                <a:solidFill>
                  <a:srgbClr val="FFFFFF"/>
                </a:solidFill>
                <a:effectLst/>
                <a:uLnTx/>
                <a:uFillTx/>
                <a:latin typeface="Arial" charset="0"/>
                <a:cs typeface="Arial" charset="0"/>
              </a:rPr>
              <a:t>OFFICE PAPERS</a:t>
            </a:r>
            <a:br>
              <a:rPr kumimoji="0" lang="fi-FI" sz="1400" b="1" i="0" u="none" strike="noStrike" kern="1200" cap="none" spc="0" normalizeH="0" baseline="0" noProof="0" dirty="0">
                <a:ln>
                  <a:noFill/>
                </a:ln>
                <a:solidFill>
                  <a:srgbClr val="FFFFFF"/>
                </a:solidFill>
                <a:effectLst/>
                <a:uLnTx/>
                <a:uFillTx/>
                <a:latin typeface="Arial" charset="0"/>
                <a:cs typeface="Arial" charset="0"/>
              </a:rPr>
            </a:br>
            <a:r>
              <a:rPr kumimoji="0" lang="en" sz="1400" b="0" i="0" u="none" strike="noStrike" kern="1200" cap="none" spc="0" normalizeH="0" baseline="0" noProof="0" dirty="0">
                <a:ln>
                  <a:noFill/>
                </a:ln>
                <a:solidFill>
                  <a:srgbClr val="FFFFFF"/>
                </a:solidFill>
                <a:effectLst/>
                <a:uLnTx/>
                <a:uFillTx/>
                <a:latin typeface="Arial" charset="0"/>
                <a:cs typeface="Arial" charset="0"/>
              </a:rPr>
              <a:t>for advertising and </a:t>
            </a:r>
            <a:br>
              <a:rPr kumimoji="0" lang="en" sz="1400" b="0" i="0" u="none" strike="noStrike" kern="1200" cap="none" spc="0" normalizeH="0" baseline="0" noProof="0" dirty="0">
                <a:ln>
                  <a:noFill/>
                </a:ln>
                <a:solidFill>
                  <a:srgbClr val="FFFFFF"/>
                </a:solidFill>
                <a:effectLst/>
                <a:uLnTx/>
                <a:uFillTx/>
                <a:latin typeface="Arial" charset="0"/>
                <a:cs typeface="Arial" charset="0"/>
              </a:rPr>
            </a:br>
            <a:r>
              <a:rPr kumimoji="0" lang="en" sz="1400" b="0" i="0" u="none" strike="noStrike" kern="1200" cap="none" spc="0" normalizeH="0" baseline="0" noProof="0" dirty="0">
                <a:ln>
                  <a:noFill/>
                </a:ln>
                <a:solidFill>
                  <a:srgbClr val="FFFFFF"/>
                </a:solidFill>
                <a:effectLst/>
                <a:uLnTx/>
                <a:uFillTx/>
                <a:latin typeface="Arial" charset="0"/>
                <a:cs typeface="Arial" charset="0"/>
              </a:rPr>
              <a:t>home and office uses</a:t>
            </a:r>
          </a:p>
        </p:txBody>
      </p:sp>
      <p:cxnSp>
        <p:nvCxnSpPr>
          <p:cNvPr id="25" name="Straight Connector 24">
            <a:extLst>
              <a:ext uri="{FF2B5EF4-FFF2-40B4-BE49-F238E27FC236}">
                <a16:creationId xmlns:a16="http://schemas.microsoft.com/office/drawing/2014/main" id="{6A1C3CF4-E696-114F-847E-3FEAA531EB8D}"/>
              </a:ext>
            </a:extLst>
          </p:cNvPr>
          <p:cNvCxnSpPr/>
          <p:nvPr/>
        </p:nvCxnSpPr>
        <p:spPr>
          <a:xfrm>
            <a:off x="2345414" y="2056052"/>
            <a:ext cx="468000"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BD91742-16D9-1746-AAE0-6E1EBB420A1D}"/>
              </a:ext>
            </a:extLst>
          </p:cNvPr>
          <p:cNvCxnSpPr>
            <a:cxnSpLocks/>
          </p:cNvCxnSpPr>
          <p:nvPr/>
        </p:nvCxnSpPr>
        <p:spPr>
          <a:xfrm>
            <a:off x="8172716" y="2954312"/>
            <a:ext cx="488684"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C666CC6-3588-1240-BE37-CFA0C144944C}"/>
              </a:ext>
            </a:extLst>
          </p:cNvPr>
          <p:cNvCxnSpPr>
            <a:cxnSpLocks/>
          </p:cNvCxnSpPr>
          <p:nvPr/>
        </p:nvCxnSpPr>
        <p:spPr>
          <a:xfrm flipV="1">
            <a:off x="6330488" y="3580089"/>
            <a:ext cx="0" cy="285605"/>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60" name="Sisällön paikkamerkki 8">
            <a:extLst>
              <a:ext uri="{FF2B5EF4-FFF2-40B4-BE49-F238E27FC236}">
                <a16:creationId xmlns:a16="http://schemas.microsoft.com/office/drawing/2014/main" id="{60564F74-2B81-6440-AF82-30E7F05F4A2C}"/>
              </a:ext>
            </a:extLst>
          </p:cNvPr>
          <p:cNvSpPr txBox="1">
            <a:spLocks/>
          </p:cNvSpPr>
          <p:nvPr/>
        </p:nvSpPr>
        <p:spPr>
          <a:xfrm>
            <a:off x="3653482" y="1501419"/>
            <a:ext cx="2007394" cy="1007269"/>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800"/>
              </a:spcBef>
              <a:spcAft>
                <a:spcPts val="0"/>
              </a:spcAft>
              <a:buClr>
                <a:srgbClr val="79B928"/>
              </a:buClr>
              <a:buSzTx/>
              <a:buFont typeface="Arial" panose="020B0604020202020204" pitchFamily="34" charset="0"/>
              <a:buNone/>
              <a:tabLst/>
              <a:defRPr/>
            </a:pPr>
            <a:r>
              <a:rPr kumimoji="0" lang="fi-FI" sz="1400" b="1" i="0" u="none" strike="noStrike" kern="1200" cap="none" spc="0" normalizeH="0" baseline="0" noProof="0" dirty="0">
                <a:ln>
                  <a:noFill/>
                </a:ln>
                <a:solidFill>
                  <a:srgbClr val="FFFFFF"/>
                </a:solidFill>
                <a:effectLst/>
                <a:uLnTx/>
                <a:uFillTx/>
                <a:latin typeface="Arial" charset="0"/>
                <a:cs typeface="Arial" charset="0"/>
              </a:rPr>
              <a:t>PLYWOOD</a:t>
            </a:r>
            <a:br>
              <a:rPr kumimoji="0" lang="fi-FI" sz="1400" b="1" i="0" u="none" strike="noStrike" kern="1200" cap="none" spc="0" normalizeH="0" baseline="0" noProof="0" dirty="0">
                <a:ln>
                  <a:noFill/>
                </a:ln>
                <a:solidFill>
                  <a:srgbClr val="FFFFFF"/>
                </a:solidFill>
                <a:effectLst/>
                <a:uLnTx/>
                <a:uFillTx/>
                <a:latin typeface="Arial" charset="0"/>
                <a:cs typeface="Arial" charset="0"/>
              </a:rPr>
            </a:br>
            <a:r>
              <a:rPr kumimoji="0" lang="fi-FI" sz="1400" b="1" i="0" u="none" strike="noStrike" kern="1200" cap="none" spc="0" normalizeH="0" baseline="0" noProof="0" dirty="0">
                <a:ln>
                  <a:noFill/>
                </a:ln>
                <a:solidFill>
                  <a:srgbClr val="FFFFFF"/>
                </a:solidFill>
                <a:effectLst/>
                <a:uLnTx/>
                <a:uFillTx/>
                <a:latin typeface="Arial" charset="0"/>
                <a:cs typeface="Arial" charset="0"/>
              </a:rPr>
              <a:t>AND SAWN TIMBER</a:t>
            </a:r>
            <a:br>
              <a:rPr kumimoji="0" lang="fi-FI" sz="1400" b="0" i="0" u="none" strike="noStrike" kern="1200" cap="none" spc="0" normalizeH="0" baseline="0" noProof="0" dirty="0">
                <a:ln>
                  <a:noFill/>
                </a:ln>
                <a:solidFill>
                  <a:srgbClr val="FFFFFF"/>
                </a:solidFill>
                <a:effectLst/>
                <a:uLnTx/>
                <a:uFillTx/>
                <a:latin typeface="Arial" charset="0"/>
                <a:cs typeface="Arial" charset="0"/>
              </a:rPr>
            </a:br>
            <a:r>
              <a:rPr kumimoji="0" lang="en" sz="1400" b="0" i="0" u="none" strike="noStrike" kern="1200" cap="none" spc="0" normalizeH="0" baseline="0" noProof="0" dirty="0">
                <a:ln>
                  <a:noFill/>
                </a:ln>
                <a:solidFill>
                  <a:srgbClr val="FFFFFF"/>
                </a:solidFill>
                <a:effectLst/>
                <a:uLnTx/>
                <a:uFillTx/>
                <a:latin typeface="Arial" charset="0"/>
                <a:cs typeface="Arial" charset="0"/>
              </a:rPr>
              <a:t>for construction and </a:t>
            </a:r>
            <a:br>
              <a:rPr kumimoji="0" lang="en" sz="1400" b="0" i="0" u="none" strike="noStrike" kern="1200" cap="none" spc="0" normalizeH="0" baseline="0" noProof="0" dirty="0">
                <a:ln>
                  <a:noFill/>
                </a:ln>
                <a:solidFill>
                  <a:srgbClr val="FFFFFF"/>
                </a:solidFill>
                <a:effectLst/>
                <a:uLnTx/>
                <a:uFillTx/>
                <a:latin typeface="Arial" charset="0"/>
                <a:cs typeface="Arial" charset="0"/>
              </a:rPr>
            </a:br>
            <a:r>
              <a:rPr kumimoji="0" lang="en" sz="1400" b="0" i="0" u="none" strike="noStrike" kern="1200" cap="none" spc="0" normalizeH="0" baseline="0" noProof="0" dirty="0">
                <a:ln>
                  <a:noFill/>
                </a:ln>
                <a:solidFill>
                  <a:srgbClr val="FFFFFF"/>
                </a:solidFill>
                <a:effectLst/>
                <a:uLnTx/>
                <a:uFillTx/>
                <a:latin typeface="Arial" charset="0"/>
                <a:cs typeface="Arial" charset="0"/>
              </a:rPr>
              <a:t>industrial applications</a:t>
            </a:r>
          </a:p>
        </p:txBody>
      </p:sp>
      <p:cxnSp>
        <p:nvCxnSpPr>
          <p:cNvPr id="30" name="Straight Connector 29">
            <a:extLst>
              <a:ext uri="{FF2B5EF4-FFF2-40B4-BE49-F238E27FC236}">
                <a16:creationId xmlns:a16="http://schemas.microsoft.com/office/drawing/2014/main" id="{3468E421-AD37-A142-9280-D95C062D6D4E}"/>
              </a:ext>
            </a:extLst>
          </p:cNvPr>
          <p:cNvCxnSpPr>
            <a:cxnSpLocks/>
          </p:cNvCxnSpPr>
          <p:nvPr/>
        </p:nvCxnSpPr>
        <p:spPr>
          <a:xfrm>
            <a:off x="8089819" y="2056052"/>
            <a:ext cx="571581"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E3A3BCF-EDFB-ED47-8D70-950B7384FC97}"/>
              </a:ext>
            </a:extLst>
          </p:cNvPr>
          <p:cNvCxnSpPr>
            <a:cxnSpLocks/>
          </p:cNvCxnSpPr>
          <p:nvPr/>
        </p:nvCxnSpPr>
        <p:spPr>
          <a:xfrm>
            <a:off x="5429343" y="2268658"/>
            <a:ext cx="421631" cy="0"/>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1">
            <a:extLst>
              <a:ext uri="{FF2B5EF4-FFF2-40B4-BE49-F238E27FC236}">
                <a16:creationId xmlns:a16="http://schemas.microsoft.com/office/drawing/2014/main" id="{A7E7708D-F168-274D-A5E4-4803C46681F7}"/>
              </a:ext>
            </a:extLst>
          </p:cNvPr>
          <p:cNvCxnSpPr>
            <a:cxnSpLocks/>
          </p:cNvCxnSpPr>
          <p:nvPr/>
        </p:nvCxnSpPr>
        <p:spPr>
          <a:xfrm flipV="1">
            <a:off x="4745038" y="3986598"/>
            <a:ext cx="0" cy="433002"/>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1">
            <a:extLst>
              <a:ext uri="{FF2B5EF4-FFF2-40B4-BE49-F238E27FC236}">
                <a16:creationId xmlns:a16="http://schemas.microsoft.com/office/drawing/2014/main" id="{7F15292A-B854-4341-9177-441F3635A92D}"/>
              </a:ext>
            </a:extLst>
          </p:cNvPr>
          <p:cNvCxnSpPr>
            <a:cxnSpLocks/>
          </p:cNvCxnSpPr>
          <p:nvPr/>
        </p:nvCxnSpPr>
        <p:spPr>
          <a:xfrm flipV="1">
            <a:off x="2105496" y="4162926"/>
            <a:ext cx="0" cy="256674"/>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1">
            <a:extLst>
              <a:ext uri="{FF2B5EF4-FFF2-40B4-BE49-F238E27FC236}">
                <a16:creationId xmlns:a16="http://schemas.microsoft.com/office/drawing/2014/main" id="{2EBB45BE-4A5B-044D-BD6A-BDFA57CD06F4}"/>
              </a:ext>
            </a:extLst>
          </p:cNvPr>
          <p:cNvCxnSpPr>
            <a:cxnSpLocks/>
          </p:cNvCxnSpPr>
          <p:nvPr/>
        </p:nvCxnSpPr>
        <p:spPr>
          <a:xfrm flipV="1">
            <a:off x="1097384" y="3147815"/>
            <a:ext cx="0" cy="1514422"/>
          </a:xfrm>
          <a:prstGeom prst="line">
            <a:avLst/>
          </a:prstGeom>
          <a:ln w="127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A6CD373-2A04-9247-A67A-25FE1793757A}"/>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8" name="TextBox 37">
            <a:extLst>
              <a:ext uri="{FF2B5EF4-FFF2-40B4-BE49-F238E27FC236}">
                <a16:creationId xmlns:a16="http://schemas.microsoft.com/office/drawing/2014/main" id="{72B84C63-1E05-AE4F-9328-F0B5C76652DB}"/>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9" name="TextBox 38">
            <a:extLst>
              <a:ext uri="{FF2B5EF4-FFF2-40B4-BE49-F238E27FC236}">
                <a16:creationId xmlns:a16="http://schemas.microsoft.com/office/drawing/2014/main" id="{F6943316-72B0-3042-A6AF-E2A6DB24F9B8}"/>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pic>
        <p:nvPicPr>
          <p:cNvPr id="27" name="Picture 20">
            <a:extLst>
              <a:ext uri="{FF2B5EF4-FFF2-40B4-BE49-F238E27FC236}">
                <a16:creationId xmlns:a16="http://schemas.microsoft.com/office/drawing/2014/main" id="{716B629C-1CEA-2046-8838-B3C896ECE2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8064" y="4816069"/>
            <a:ext cx="2134384" cy="288864"/>
          </a:xfrm>
          <a:prstGeom prst="rect">
            <a:avLst/>
          </a:prstGeom>
        </p:spPr>
      </p:pic>
    </p:spTree>
    <p:extLst>
      <p:ext uri="{BB962C8B-B14F-4D97-AF65-F5344CB8AC3E}">
        <p14:creationId xmlns:p14="http://schemas.microsoft.com/office/powerpoint/2010/main" val="127634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
                                        <p:tgtEl>
                                          <p:spTgt spid="15"/>
                                        </p:tgtEl>
                                      </p:cBhvr>
                                    </p:animEffect>
                                  </p:childTnLst>
                                </p:cTn>
                              </p:par>
                              <p:par>
                                <p:cTn id="12" presetID="22" presetClass="entr" presetSubtype="8"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1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
                                        <p:tgtEl>
                                          <p:spTgt spid="16"/>
                                        </p:tgtEl>
                                      </p:cBhvr>
                                    </p:animEffect>
                                  </p:childTnLst>
                                </p:cTn>
                              </p:par>
                              <p:par>
                                <p:cTn id="18" presetID="22" presetClass="entr" presetSubtype="8"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10"/>
                                        <p:tgtEl>
                                          <p:spTgt spid="3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
                                        <p:tgtEl>
                                          <p:spTgt spid="18"/>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1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
                                        <p:tgtEl>
                                          <p:spTgt spid="19"/>
                                        </p:tgtEl>
                                      </p:cBhvr>
                                    </p:animEffect>
                                  </p:childTnLst>
                                </p:cTn>
                              </p:par>
                              <p:par>
                                <p:cTn id="36" presetID="22" presetClass="entr" presetSubtype="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up)">
                                      <p:cBhvr>
                                        <p:cTn id="38" dur="1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
                                        <p:tgtEl>
                                          <p:spTgt spid="20"/>
                                        </p:tgtEl>
                                      </p:cBhvr>
                                    </p:animEffect>
                                  </p:childTnLst>
                                </p:cTn>
                              </p:par>
                              <p:par>
                                <p:cTn id="42" presetID="22" presetClass="entr" presetSubtype="1"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up)">
                                      <p:cBhvr>
                                        <p:cTn id="44" dur="10"/>
                                        <p:tgtEl>
                                          <p:spTgt spid="37"/>
                                        </p:tgtEl>
                                      </p:cBhvr>
                                    </p:animEffect>
                                  </p:childTnLst>
                                </p:cTn>
                              </p:par>
                              <p:par>
                                <p:cTn id="45" presetID="3" presetClass="emph" presetSubtype="2" fill="hold" grpId="0" nodeType="withEffect">
                                  <p:stCondLst>
                                    <p:cond delay="0"/>
                                  </p:stCondLst>
                                  <p:childTnLst>
                                    <p:animClr clrSpc="rgb" dir="cw">
                                      <p:cBhvr override="childStyle">
                                        <p:cTn id="46" dur="10" fill="hold"/>
                                        <p:tgtEl>
                                          <p:spTgt spid="2"/>
                                        </p:tgtEl>
                                        <p:attrNameLst>
                                          <p:attrName>style.color</p:attrName>
                                        </p:attrNameLst>
                                      </p:cBhvr>
                                      <p:to>
                                        <a:schemeClr val="bg1"/>
                                      </p:to>
                                    </p:animClr>
                                  </p:childTnLst>
                                </p:cTn>
                              </p:par>
                              <p:par>
                                <p:cTn id="47" presetID="10" presetClass="entr" presetSubtype="0" fill="hold" grpId="0" nodeType="withEffect">
                                  <p:stCondLst>
                                    <p:cond delay="0"/>
                                  </p:stCondLst>
                                  <p:childTnLst>
                                    <p:set>
                                      <p:cBhvr>
                                        <p:cTn id="48" dur="1" fill="hold">
                                          <p:stCondLst>
                                            <p:cond delay="0"/>
                                          </p:stCondLst>
                                        </p:cTn>
                                        <p:tgtEl>
                                          <p:spTgt spid="23">
                                            <p:txEl>
                                              <p:pRg st="0" end="0"/>
                                            </p:txEl>
                                          </p:spTgt>
                                        </p:tgtEl>
                                        <p:attrNameLst>
                                          <p:attrName>style.visibility</p:attrName>
                                        </p:attrNameLst>
                                      </p:cBhvr>
                                      <p:to>
                                        <p:strVal val="visible"/>
                                      </p:to>
                                    </p:set>
                                    <p:animEffect transition="in" filter="fade">
                                      <p:cBhvr>
                                        <p:cTn id="49" dur="10"/>
                                        <p:tgtEl>
                                          <p:spTgt spid="23">
                                            <p:txEl>
                                              <p:pRg st="0" end="0"/>
                                            </p:txEl>
                                          </p:spTgt>
                                        </p:tgtEl>
                                      </p:cBhvr>
                                    </p:animEffect>
                                  </p:childTnLst>
                                </p:cTn>
                              </p:par>
                              <p:par>
                                <p:cTn id="50" presetID="22" presetClass="entr" presetSubtype="8"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1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0">
                                            <p:txEl>
                                              <p:pRg st="0" end="0"/>
                                            </p:txEl>
                                          </p:spTgt>
                                        </p:tgtEl>
                                        <p:attrNameLst>
                                          <p:attrName>style.visibility</p:attrName>
                                        </p:attrNameLst>
                                      </p:cBhvr>
                                      <p:to>
                                        <p:strVal val="visible"/>
                                      </p:to>
                                    </p:set>
                                    <p:animEffect transition="in" filter="fade">
                                      <p:cBhvr>
                                        <p:cTn id="55" dur="10"/>
                                        <p:tgtEl>
                                          <p:spTgt spid="60">
                                            <p:txEl>
                                              <p:pRg st="0" end="0"/>
                                            </p:txEl>
                                          </p:spTgt>
                                        </p:tgtEl>
                                      </p:cBhvr>
                                    </p:animEffect>
                                  </p:childTnLst>
                                </p:cTn>
                              </p:par>
                              <p:par>
                                <p:cTn id="56" presetID="22" presetClass="entr" presetSubtype="8"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left)">
                                      <p:cBhvr>
                                        <p:cTn id="58" dur="1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5" grpId="0"/>
      <p:bldP spid="16" grpId="0"/>
      <p:bldP spid="17" grpId="0"/>
      <p:bldP spid="18" grpId="0"/>
      <p:bldP spid="19" grpId="0"/>
      <p:bldP spid="20" grpId="0"/>
      <p:bldP spid="23" grpId="0" build="p"/>
      <p:bldP spid="6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3867A1-A475-BA47-B947-CCAFDFA191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Slide Number Placeholder 3">
            <a:extLst>
              <a:ext uri="{FF2B5EF4-FFF2-40B4-BE49-F238E27FC236}">
                <a16:creationId xmlns:a16="http://schemas.microsoft.com/office/drawing/2014/main" id="{46350FE8-9638-BB4C-9E77-71A2EBB5736D}"/>
              </a:ext>
            </a:extLst>
          </p:cNvPr>
          <p:cNvSpPr>
            <a:spLocks noGrp="1"/>
          </p:cNvSpPr>
          <p:nvPr>
            <p:ph type="sldNum" sz="quarter" idx="4"/>
          </p:nvPr>
        </p:nvSpPr>
        <p:spPr/>
        <p:txBody>
          <a:bodyPr/>
          <a:lstStyle/>
          <a:p>
            <a:fld id="{247F6846-F6BF-0245-85AB-CB2C6D225122}" type="slidenum">
              <a:rPr lang="en-GB" smtClean="0"/>
              <a:pPr/>
              <a:t>15</a:t>
            </a:fld>
            <a:endParaRPr lang="en-GB"/>
          </a:p>
        </p:txBody>
      </p:sp>
      <p:sp>
        <p:nvSpPr>
          <p:cNvPr id="5" name="Title 4">
            <a:extLst>
              <a:ext uri="{FF2B5EF4-FFF2-40B4-BE49-F238E27FC236}">
                <a16:creationId xmlns:a16="http://schemas.microsoft.com/office/drawing/2014/main" id="{1C0AAC47-0273-5C4D-B6F0-12E96B4DBABC}"/>
              </a:ext>
            </a:extLst>
          </p:cNvPr>
          <p:cNvSpPr>
            <a:spLocks noGrp="1"/>
          </p:cNvSpPr>
          <p:nvPr>
            <p:ph type="title"/>
          </p:nvPr>
        </p:nvSpPr>
        <p:spPr/>
        <p:txBody>
          <a:bodyPr/>
          <a:lstStyle/>
          <a:p>
            <a:r>
              <a:rPr lang="fi-FI" dirty="0"/>
              <a:t>UPM BioVerno – </a:t>
            </a:r>
            <a:r>
              <a:rPr lang="fi-FI" dirty="0" err="1"/>
              <a:t>Driving</a:t>
            </a:r>
            <a:r>
              <a:rPr lang="fi-FI" dirty="0"/>
              <a:t> </a:t>
            </a:r>
            <a:r>
              <a:rPr lang="fi-FI" dirty="0" err="1"/>
              <a:t>cleaner</a:t>
            </a:r>
            <a:r>
              <a:rPr lang="fi-FI" dirty="0"/>
              <a:t> </a:t>
            </a:r>
            <a:r>
              <a:rPr lang="fi-FI" dirty="0" err="1"/>
              <a:t>traffic</a:t>
            </a:r>
            <a:br>
              <a:rPr lang="fi-FI" dirty="0"/>
            </a:br>
            <a:endParaRPr lang="fi-FI" dirty="0"/>
          </a:p>
        </p:txBody>
      </p:sp>
      <p:sp>
        <p:nvSpPr>
          <p:cNvPr id="12" name="Content Placeholder 19">
            <a:extLst>
              <a:ext uri="{FF2B5EF4-FFF2-40B4-BE49-F238E27FC236}">
                <a16:creationId xmlns:a16="http://schemas.microsoft.com/office/drawing/2014/main" id="{7E33CEB7-81BA-4CC4-9A08-84576E7D9FC2}"/>
              </a:ext>
            </a:extLst>
          </p:cNvPr>
          <p:cNvSpPr txBox="1">
            <a:spLocks/>
          </p:cNvSpPr>
          <p:nvPr/>
        </p:nvSpPr>
        <p:spPr>
          <a:xfrm>
            <a:off x="636380" y="1339286"/>
            <a:ext cx="4880500" cy="3206750"/>
          </a:xfrm>
          <a:prstGeom prst="rect">
            <a:avLst/>
          </a:prstGeom>
        </p:spPr>
        <p:txBody>
          <a:bodyPr vert="horz" lIns="0" tIns="0" rIns="0" bIns="0" rtlCol="0">
            <a:noAutofit/>
          </a:bodyPr>
          <a:lstStyle>
            <a:lvl1pPr marL="0" indent="0" algn="l" defTabSz="685800" rtl="0" eaLnBrk="1" latinLnBrk="0" hangingPunct="1">
              <a:lnSpc>
                <a:spcPct val="100000"/>
              </a:lnSpc>
              <a:spcBef>
                <a:spcPts val="800"/>
              </a:spcBef>
              <a:buClr>
                <a:schemeClr val="accent1"/>
              </a:buClr>
              <a:buFont typeface="Arial" panose="020B0604020202020204" pitchFamily="34" charset="0"/>
              <a:buNone/>
              <a:defRPr sz="1200" kern="1200" baseline="0">
                <a:solidFill>
                  <a:schemeClr val="tx1"/>
                </a:solidFill>
                <a:latin typeface="Arial" charset="0"/>
                <a:ea typeface="Arial" charset="0"/>
                <a:cs typeface="Arial" charset="0"/>
              </a:defRPr>
            </a:lvl1pPr>
            <a:lvl2pPr marL="342900" indent="0" algn="ctr" defTabSz="685800" rtl="0" eaLnBrk="1" latinLnBrk="0" hangingPunct="1">
              <a:lnSpc>
                <a:spcPct val="100000"/>
              </a:lnSpc>
              <a:spcBef>
                <a:spcPts val="700"/>
              </a:spcBef>
              <a:buClr>
                <a:schemeClr val="tx1"/>
              </a:buClr>
              <a:buFont typeface=".AppleSystemUIFont" charset="-120"/>
              <a:buNone/>
              <a:defRPr sz="1500" kern="1200">
                <a:solidFill>
                  <a:schemeClr val="tx1"/>
                </a:solidFill>
                <a:latin typeface="Arial" charset="0"/>
                <a:ea typeface="Arial" charset="0"/>
                <a:cs typeface="Arial" charset="0"/>
              </a:defRPr>
            </a:lvl2pPr>
            <a:lvl3pPr marL="685800" indent="0" algn="ctr" defTabSz="685800" rtl="0" eaLnBrk="1" latinLnBrk="0" hangingPunct="1">
              <a:lnSpc>
                <a:spcPct val="100000"/>
              </a:lnSpc>
              <a:spcBef>
                <a:spcPts val="600"/>
              </a:spcBef>
              <a:buClr>
                <a:schemeClr val="tx1"/>
              </a:buClr>
              <a:buFont typeface="Arial" panose="020B0604020202020204" pitchFamily="34" charset="0"/>
              <a:buNone/>
              <a:defRPr sz="1350" kern="1200">
                <a:solidFill>
                  <a:schemeClr val="tx1"/>
                </a:solidFill>
                <a:latin typeface="Arial" charset="0"/>
                <a:ea typeface="Arial" charset="0"/>
                <a:cs typeface="Arial" charset="0"/>
              </a:defRPr>
            </a:lvl3pPr>
            <a:lvl4pPr marL="1028700" indent="0" algn="ctr" defTabSz="685800" rtl="0" eaLnBrk="1" latinLnBrk="0" hangingPunct="1">
              <a:lnSpc>
                <a:spcPct val="100000"/>
              </a:lnSpc>
              <a:spcBef>
                <a:spcPts val="500"/>
              </a:spcBef>
              <a:buClr>
                <a:schemeClr val="tx1"/>
              </a:buClr>
              <a:buFont typeface=".AppleSystemUIFont" charset="-120"/>
              <a:buNone/>
              <a:defRPr sz="1200" kern="1200">
                <a:solidFill>
                  <a:schemeClr val="tx1"/>
                </a:solidFill>
                <a:latin typeface="Arial" charset="0"/>
                <a:ea typeface="Arial" charset="0"/>
                <a:cs typeface="Arial" charset="0"/>
              </a:defRPr>
            </a:lvl4pPr>
            <a:lvl5pPr marL="1371600" indent="0" algn="ctr" defTabSz="685800" rtl="0" eaLnBrk="1" latinLnBrk="0" hangingPunct="1">
              <a:lnSpc>
                <a:spcPct val="100000"/>
              </a:lnSpc>
              <a:spcBef>
                <a:spcPts val="500"/>
              </a:spcBef>
              <a:buClr>
                <a:schemeClr val="tx1"/>
              </a:buClr>
              <a:buFont typeface="Arial" panose="020B0604020202020204" pitchFamily="34" charset="0"/>
              <a:buNone/>
              <a:defRPr sz="1200" kern="1200">
                <a:solidFill>
                  <a:schemeClr val="tx1"/>
                </a:solidFill>
                <a:latin typeface="Arial" charset="0"/>
                <a:ea typeface="Arial" charset="0"/>
                <a:cs typeface="Arial"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indent="-285750">
              <a:defRPr/>
            </a:pPr>
            <a:endParaRPr lang="en-US" sz="1800" dirty="0">
              <a:latin typeface="Arial"/>
            </a:endParaRPr>
          </a:p>
        </p:txBody>
      </p:sp>
      <p:sp>
        <p:nvSpPr>
          <p:cNvPr id="2" name="Rectangle 1">
            <a:extLst>
              <a:ext uri="{FF2B5EF4-FFF2-40B4-BE49-F238E27FC236}">
                <a16:creationId xmlns:a16="http://schemas.microsoft.com/office/drawing/2014/main" id="{4FD95186-27B8-42C0-A0F2-A64068E2EF1E}"/>
              </a:ext>
            </a:extLst>
          </p:cNvPr>
          <p:cNvSpPr/>
          <p:nvPr/>
        </p:nvSpPr>
        <p:spPr>
          <a:xfrm>
            <a:off x="638144" y="1896486"/>
            <a:ext cx="2239444" cy="1107996"/>
          </a:xfrm>
          <a:prstGeom prst="rect">
            <a:avLst/>
          </a:prstGeom>
        </p:spPr>
        <p:txBody>
          <a:bodyPr wrap="square" lIns="0" tIns="0" rIns="0" bIns="0">
            <a:spAutoFit/>
          </a:bodyPr>
          <a:lstStyle/>
          <a:p>
            <a:pPr>
              <a:defRPr/>
            </a:pPr>
            <a:r>
              <a:rPr lang="en-US" sz="1800" dirty="0"/>
              <a:t>Crude Tall Oil, </a:t>
            </a:r>
            <a:br>
              <a:rPr lang="en-US" sz="1800" dirty="0"/>
            </a:br>
            <a:r>
              <a:rPr lang="en-US" sz="1800" dirty="0"/>
              <a:t>a residue of pulp making process </a:t>
            </a:r>
            <a:br>
              <a:rPr lang="en-US" sz="1800" dirty="0"/>
            </a:br>
            <a:r>
              <a:rPr lang="en-US" sz="1800" dirty="0"/>
              <a:t>as raw material</a:t>
            </a:r>
          </a:p>
        </p:txBody>
      </p:sp>
      <p:sp>
        <p:nvSpPr>
          <p:cNvPr id="19" name="Rectangle 18">
            <a:extLst>
              <a:ext uri="{FF2B5EF4-FFF2-40B4-BE49-F238E27FC236}">
                <a16:creationId xmlns:a16="http://schemas.microsoft.com/office/drawing/2014/main" id="{6C37FB92-A494-49C6-8F8D-B234BA98391C}"/>
              </a:ext>
            </a:extLst>
          </p:cNvPr>
          <p:cNvSpPr/>
          <p:nvPr/>
        </p:nvSpPr>
        <p:spPr>
          <a:xfrm>
            <a:off x="1165451" y="3627710"/>
            <a:ext cx="1628972" cy="769441"/>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a:ea typeface="+mn-ea"/>
                <a:cs typeface="+mn-cs"/>
              </a:rPr>
              <a:t>100%</a:t>
            </a:r>
            <a:endParaRPr kumimoji="0" lang="fi-FI" sz="4400" b="1" i="0" u="none" strike="noStrike" kern="1200" cap="none" spc="0" normalizeH="0" baseline="0" noProof="0" dirty="0">
              <a:ln>
                <a:noFill/>
              </a:ln>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E825A8C2-C0E8-4878-A990-55FF4E1E1354}"/>
              </a:ext>
            </a:extLst>
          </p:cNvPr>
          <p:cNvSpPr/>
          <p:nvPr/>
        </p:nvSpPr>
        <p:spPr>
          <a:xfrm>
            <a:off x="860215" y="4322189"/>
            <a:ext cx="2239444" cy="307777"/>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a:rPr>
              <a:t>Renewable raw material</a:t>
            </a:r>
            <a:endParaRPr kumimoji="0" lang="en-US" sz="1400" b="0" i="0" u="none" strike="noStrike" kern="1200" cap="none" spc="0" normalizeH="0" baseline="0" noProof="0" dirty="0">
              <a:ln>
                <a:noFill/>
              </a:ln>
              <a:effectLst/>
              <a:uLnTx/>
              <a:uFillTx/>
              <a:latin typeface="Arial" panose="020B0604020202020204"/>
            </a:endParaRPr>
          </a:p>
        </p:txBody>
      </p:sp>
      <p:sp>
        <p:nvSpPr>
          <p:cNvPr id="21" name="Rectangle 20">
            <a:extLst>
              <a:ext uri="{FF2B5EF4-FFF2-40B4-BE49-F238E27FC236}">
                <a16:creationId xmlns:a16="http://schemas.microsoft.com/office/drawing/2014/main" id="{5BE8E4E9-D261-4F5A-A58C-57EA864BA4A9}"/>
              </a:ext>
            </a:extLst>
          </p:cNvPr>
          <p:cNvSpPr/>
          <p:nvPr/>
        </p:nvSpPr>
        <p:spPr>
          <a:xfrm>
            <a:off x="3410422" y="3627710"/>
            <a:ext cx="1314784" cy="769441"/>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Arial" panose="020B0604020202020204"/>
                <a:ea typeface="+mn-ea"/>
                <a:cs typeface="+mn-cs"/>
              </a:rPr>
              <a:t>80%</a:t>
            </a:r>
            <a:endParaRPr kumimoji="0" lang="fi-FI" sz="4400" b="1" i="0" u="none" strike="noStrike" kern="1200" cap="none" spc="0" normalizeH="0" baseline="0" noProof="0" dirty="0">
              <a:ln>
                <a:noFill/>
              </a:ln>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D0848121-6216-480C-AED8-CB353DFF34C2}"/>
              </a:ext>
            </a:extLst>
          </p:cNvPr>
          <p:cNvSpPr/>
          <p:nvPr/>
        </p:nvSpPr>
        <p:spPr>
          <a:xfrm>
            <a:off x="3110435" y="4322189"/>
            <a:ext cx="1914759" cy="52322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Arial" panose="020B0604020202020204"/>
              </a:rPr>
              <a:t>Less fossil CO</a:t>
            </a:r>
            <a:r>
              <a:rPr kumimoji="0" lang="en-US" sz="1400" b="0" i="0" u="none" strike="noStrike" kern="1200" cap="none" spc="0" normalizeH="0" baseline="-25000" noProof="0" dirty="0">
                <a:ln>
                  <a:noFill/>
                </a:ln>
                <a:effectLst/>
                <a:uLnTx/>
                <a:uFillTx/>
                <a:latin typeface="Arial" panose="020B0604020202020204"/>
              </a:rPr>
              <a:t>2</a:t>
            </a:r>
            <a:r>
              <a:rPr kumimoji="0" lang="en-US" sz="1400" b="0" i="0" u="none" strike="noStrike" kern="1200" cap="none" spc="0" normalizeH="0" baseline="0" noProof="0" dirty="0">
                <a:ln>
                  <a:noFill/>
                </a:ln>
                <a:effectLst/>
                <a:uLnTx/>
                <a:uFillTx/>
                <a:latin typeface="Arial" panose="020B0604020202020204"/>
              </a:rPr>
              <a:t> emissions</a:t>
            </a:r>
          </a:p>
        </p:txBody>
      </p:sp>
      <p:pic>
        <p:nvPicPr>
          <p:cNvPr id="24" name="Picture 23">
            <a:extLst>
              <a:ext uri="{FF2B5EF4-FFF2-40B4-BE49-F238E27FC236}">
                <a16:creationId xmlns:a16="http://schemas.microsoft.com/office/drawing/2014/main" id="{F69AE3AA-A160-4010-B477-EC86F86EF0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8061" y="4814701"/>
            <a:ext cx="2134391" cy="291600"/>
          </a:xfrm>
          <a:prstGeom prst="rect">
            <a:avLst/>
          </a:prstGeom>
        </p:spPr>
      </p:pic>
      <p:sp>
        <p:nvSpPr>
          <p:cNvPr id="13" name="Rectangle 12">
            <a:extLst>
              <a:ext uri="{FF2B5EF4-FFF2-40B4-BE49-F238E27FC236}">
                <a16:creationId xmlns:a16="http://schemas.microsoft.com/office/drawing/2014/main" id="{8DF89EBF-2FA6-F541-8A05-61071557054B}"/>
              </a:ext>
            </a:extLst>
          </p:cNvPr>
          <p:cNvSpPr/>
          <p:nvPr/>
        </p:nvSpPr>
        <p:spPr>
          <a:xfrm>
            <a:off x="2778032" y="1896486"/>
            <a:ext cx="1793968" cy="830997"/>
          </a:xfrm>
          <a:prstGeom prst="rect">
            <a:avLst/>
          </a:prstGeom>
        </p:spPr>
        <p:txBody>
          <a:bodyPr wrap="square" lIns="0" tIns="0" rIns="0" bIns="0">
            <a:spAutoFit/>
          </a:bodyPr>
          <a:lstStyle/>
          <a:p>
            <a:pPr>
              <a:defRPr/>
            </a:pPr>
            <a:r>
              <a:rPr lang="en-US" sz="1800" dirty="0"/>
              <a:t>No increase </a:t>
            </a:r>
            <a:br>
              <a:rPr lang="en-US" sz="1800" dirty="0"/>
            </a:br>
            <a:r>
              <a:rPr lang="en-US" sz="1800" dirty="0"/>
              <a:t>in harvesting </a:t>
            </a:r>
            <a:br>
              <a:rPr lang="en-US" sz="1800" dirty="0"/>
            </a:br>
            <a:r>
              <a:rPr lang="en-US" sz="1800" dirty="0"/>
              <a:t>nor land use</a:t>
            </a:r>
          </a:p>
        </p:txBody>
      </p:sp>
      <p:sp>
        <p:nvSpPr>
          <p:cNvPr id="14" name="Rectangle 13">
            <a:extLst>
              <a:ext uri="{FF2B5EF4-FFF2-40B4-BE49-F238E27FC236}">
                <a16:creationId xmlns:a16="http://schemas.microsoft.com/office/drawing/2014/main" id="{3C419329-4D64-0F44-B2EB-A9431690C2F2}"/>
              </a:ext>
            </a:extLst>
          </p:cNvPr>
          <p:cNvSpPr/>
          <p:nvPr/>
        </p:nvSpPr>
        <p:spPr>
          <a:xfrm>
            <a:off x="4692384" y="1896486"/>
            <a:ext cx="1506586" cy="553998"/>
          </a:xfrm>
          <a:prstGeom prst="rect">
            <a:avLst/>
          </a:prstGeom>
        </p:spPr>
        <p:txBody>
          <a:bodyPr wrap="square" lIns="0" tIns="0" rIns="0" bIns="0">
            <a:spAutoFit/>
          </a:bodyPr>
          <a:lstStyle/>
          <a:p>
            <a:pPr>
              <a:defRPr/>
            </a:pPr>
            <a:r>
              <a:rPr lang="en-US" sz="1800" dirty="0"/>
              <a:t>Outside food value chain</a:t>
            </a:r>
          </a:p>
        </p:txBody>
      </p:sp>
      <p:sp>
        <p:nvSpPr>
          <p:cNvPr id="16" name="Slide Number Placeholder 1">
            <a:extLst>
              <a:ext uri="{FF2B5EF4-FFF2-40B4-BE49-F238E27FC236}">
                <a16:creationId xmlns:a16="http://schemas.microsoft.com/office/drawing/2014/main" id="{CD8D914A-C768-8241-B25B-454887E5024F}"/>
              </a:ext>
            </a:extLst>
          </p:cNvPr>
          <p:cNvSpPr txBox="1">
            <a:spLocks/>
          </p:cNvSpPr>
          <p:nvPr/>
        </p:nvSpPr>
        <p:spPr>
          <a:xfrm>
            <a:off x="7777794" y="4869656"/>
            <a:ext cx="448999" cy="273844"/>
          </a:xfrm>
          <a:prstGeom prst="rect">
            <a:avLst/>
          </a:prstGeom>
        </p:spPr>
        <p:txBody>
          <a:bodyPr vert="horz" lIns="0" tIns="0" rIns="0" bIns="115200" rtlCol="0" anchor="b"/>
          <a:lstStyle>
            <a:defPPr>
              <a:defRPr lang="en-US"/>
            </a:defPPr>
            <a:lvl1pPr marL="0" algn="r" defTabSz="685800" rtl="0" eaLnBrk="1" latinLnBrk="0" hangingPunct="1">
              <a:defRPr sz="750" kern="1200">
                <a:solidFill>
                  <a:schemeClr val="bg1"/>
                </a:solidFill>
                <a:latin typeface="Arial" charset="0"/>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47F6846-F6BF-0245-85AB-CB2C6D225122}" type="slidenum">
              <a:rPr lang="en-GB" smtClean="0"/>
              <a:pPr/>
              <a:t>15</a:t>
            </a:fld>
            <a:endParaRPr lang="en-GB"/>
          </a:p>
        </p:txBody>
      </p:sp>
      <p:sp>
        <p:nvSpPr>
          <p:cNvPr id="17" name="TextBox 16">
            <a:extLst>
              <a:ext uri="{FF2B5EF4-FFF2-40B4-BE49-F238E27FC236}">
                <a16:creationId xmlns:a16="http://schemas.microsoft.com/office/drawing/2014/main" id="{68CEF6F7-EB5F-754B-8F97-7A17AB509D33}"/>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en-GB" sz="750" noProof="0" dirty="0">
                <a:solidFill>
                  <a:schemeClr val="bg1"/>
                </a:solidFill>
                <a:latin typeface="Arial" charset="0"/>
                <a:ea typeface="Arial" charset="0"/>
                <a:cs typeface="Arial" charset="0"/>
              </a:rPr>
              <a:t>|  © UPM</a:t>
            </a:r>
          </a:p>
        </p:txBody>
      </p:sp>
      <p:pic>
        <p:nvPicPr>
          <p:cNvPr id="18" name="Picture 17">
            <a:extLst>
              <a:ext uri="{FF2B5EF4-FFF2-40B4-BE49-F238E27FC236}">
                <a16:creationId xmlns:a16="http://schemas.microsoft.com/office/drawing/2014/main" id="{C2B77E95-1AB1-0942-AE3E-1FC26F7B78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sp>
        <p:nvSpPr>
          <p:cNvPr id="8" name="Content Placeholder 7">
            <a:extLst>
              <a:ext uri="{FF2B5EF4-FFF2-40B4-BE49-F238E27FC236}">
                <a16:creationId xmlns:a16="http://schemas.microsoft.com/office/drawing/2014/main" id="{4296E487-8D26-4609-8C99-32722995EC9B}"/>
              </a:ext>
            </a:extLst>
          </p:cNvPr>
          <p:cNvSpPr>
            <a:spLocks noGrp="1"/>
          </p:cNvSpPr>
          <p:nvPr>
            <p:ph idx="13"/>
          </p:nvPr>
        </p:nvSpPr>
        <p:spPr/>
        <p:txBody>
          <a:bodyPr/>
          <a:lstStyle/>
          <a:p>
            <a:endParaRPr lang="fi-FI"/>
          </a:p>
        </p:txBody>
      </p:sp>
    </p:spTree>
    <p:extLst>
      <p:ext uri="{BB962C8B-B14F-4D97-AF65-F5344CB8AC3E}">
        <p14:creationId xmlns:p14="http://schemas.microsoft.com/office/powerpoint/2010/main" val="3823190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05434A-42B9-734F-95D8-33692781C50A}"/>
              </a:ext>
            </a:extLst>
          </p:cNvPr>
          <p:cNvPicPr>
            <a:picLocks noChangeAspect="1"/>
          </p:cNvPicPr>
          <p:nvPr/>
        </p:nvPicPr>
        <p:blipFill>
          <a:blip r:embed="rId3"/>
          <a:stretch>
            <a:fillRect/>
          </a:stretch>
        </p:blipFill>
        <p:spPr>
          <a:xfrm>
            <a:off x="0" y="-29817"/>
            <a:ext cx="9144000" cy="5143500"/>
          </a:xfrm>
          <a:prstGeom prst="rect">
            <a:avLst/>
          </a:prstGeom>
        </p:spPr>
      </p:pic>
      <p:sp>
        <p:nvSpPr>
          <p:cNvPr id="2" name="Title 1">
            <a:extLst>
              <a:ext uri="{FF2B5EF4-FFF2-40B4-BE49-F238E27FC236}">
                <a16:creationId xmlns:a16="http://schemas.microsoft.com/office/drawing/2014/main" id="{B31EBA33-4041-CE40-9EDE-0C2B9A712BA5}"/>
              </a:ext>
            </a:extLst>
          </p:cNvPr>
          <p:cNvSpPr>
            <a:spLocks noGrp="1"/>
          </p:cNvSpPr>
          <p:nvPr>
            <p:ph type="title"/>
          </p:nvPr>
        </p:nvSpPr>
        <p:spPr>
          <a:xfrm>
            <a:off x="685800" y="933450"/>
            <a:ext cx="7975600" cy="876300"/>
          </a:xfrm>
        </p:spPr>
        <p:txBody>
          <a:bodyPr anchor="t" anchorCtr="0"/>
          <a:lstStyle/>
          <a:p>
            <a:pPr>
              <a:spcAft>
                <a:spcPts val="200"/>
              </a:spcAft>
            </a:pPr>
            <a:r>
              <a:rPr lang="en" dirty="0"/>
              <a:t>UPM BioVerno naphtha </a:t>
            </a:r>
            <a:br>
              <a:rPr lang="en" dirty="0"/>
            </a:br>
            <a:r>
              <a:rPr lang="en" dirty="0"/>
              <a:t>– the natural solution for </a:t>
            </a:r>
            <a:r>
              <a:rPr lang="fr-FR" dirty="0" err="1"/>
              <a:t>renewable</a:t>
            </a:r>
            <a:r>
              <a:rPr lang="fr-FR" dirty="0"/>
              <a:t> plastic</a:t>
            </a:r>
            <a:endParaRPr lang="en-GB" dirty="0"/>
          </a:p>
        </p:txBody>
      </p:sp>
      <p:sp>
        <p:nvSpPr>
          <p:cNvPr id="3" name="Content Placeholder 2">
            <a:extLst>
              <a:ext uri="{FF2B5EF4-FFF2-40B4-BE49-F238E27FC236}">
                <a16:creationId xmlns:a16="http://schemas.microsoft.com/office/drawing/2014/main" id="{3882C744-3A47-1943-8E1B-99C4339B391A}"/>
              </a:ext>
            </a:extLst>
          </p:cNvPr>
          <p:cNvSpPr>
            <a:spLocks noGrp="1"/>
          </p:cNvSpPr>
          <p:nvPr>
            <p:ph idx="1"/>
          </p:nvPr>
        </p:nvSpPr>
        <p:spPr>
          <a:xfrm>
            <a:off x="685800" y="2216151"/>
            <a:ext cx="1857600" cy="2441574"/>
          </a:xfrm>
        </p:spPr>
        <p:txBody>
          <a:bodyPr rIns="72000"/>
          <a:lstStyle/>
          <a:p>
            <a:r>
              <a:rPr lang="en" sz="1200" dirty="0"/>
              <a:t>20% of a typical carton is fossil-based plastic.</a:t>
            </a:r>
          </a:p>
        </p:txBody>
      </p:sp>
      <p:sp>
        <p:nvSpPr>
          <p:cNvPr id="5" name="Content Placeholder 2">
            <a:extLst>
              <a:ext uri="{FF2B5EF4-FFF2-40B4-BE49-F238E27FC236}">
                <a16:creationId xmlns:a16="http://schemas.microsoft.com/office/drawing/2014/main" id="{F0D7E9E0-A260-A44A-8092-E48822FE516A}"/>
              </a:ext>
            </a:extLst>
          </p:cNvPr>
          <p:cNvSpPr txBox="1">
            <a:spLocks/>
          </p:cNvSpPr>
          <p:nvPr/>
        </p:nvSpPr>
        <p:spPr>
          <a:xfrm>
            <a:off x="2547825" y="2216149"/>
            <a:ext cx="1857600" cy="2441575"/>
          </a:xfrm>
          <a:prstGeom prst="rect">
            <a:avLst/>
          </a:prstGeom>
        </p:spPr>
        <p:txBody>
          <a:bodyPr vert="horz" lIns="0" tIns="0" rIns="7200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sz="1200" dirty="0"/>
              <a:t>To develop a 100% renewable* beverage carton and reduce its CO</a:t>
            </a:r>
            <a:r>
              <a:rPr lang="en" sz="1200" baseline="-25000" dirty="0"/>
              <a:t>2</a:t>
            </a:r>
            <a:r>
              <a:rPr lang="en" sz="1200" dirty="0"/>
              <a:t> footprint.</a:t>
            </a:r>
          </a:p>
        </p:txBody>
      </p:sp>
      <p:sp>
        <p:nvSpPr>
          <p:cNvPr id="6" name="Content Placeholder 2">
            <a:extLst>
              <a:ext uri="{FF2B5EF4-FFF2-40B4-BE49-F238E27FC236}">
                <a16:creationId xmlns:a16="http://schemas.microsoft.com/office/drawing/2014/main" id="{9395DBB1-08D1-0C48-9095-6181A3E3F9EE}"/>
              </a:ext>
            </a:extLst>
          </p:cNvPr>
          <p:cNvSpPr txBox="1">
            <a:spLocks/>
          </p:cNvSpPr>
          <p:nvPr/>
        </p:nvSpPr>
        <p:spPr>
          <a:xfrm>
            <a:off x="4409850" y="2216150"/>
            <a:ext cx="1857600" cy="2441575"/>
          </a:xfrm>
          <a:prstGeom prst="rect">
            <a:avLst/>
          </a:prstGeom>
        </p:spPr>
        <p:txBody>
          <a:bodyPr vert="horz" lIns="0" tIns="0" rIns="7200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 sz="1200" dirty="0">
                <a:ea typeface="Calibri" panose="020F0502020204030204" pitchFamily="34" charset="0"/>
                <a:cs typeface="Calibri" panose="020F0502020204030204" pitchFamily="34" charset="0"/>
              </a:rPr>
              <a:t>Collaborating with Dow and Elopak to convert wood-based UPM BioVerno naphtha to plastic for carton</a:t>
            </a:r>
            <a:r>
              <a:rPr lang="fi-FI" sz="1200" dirty="0">
                <a:ea typeface="Calibri" panose="020F0502020204030204" pitchFamily="34" charset="0"/>
                <a:cs typeface="Calibri" panose="020F0502020204030204" pitchFamily="34" charset="0"/>
              </a:rPr>
              <a:t>s</a:t>
            </a:r>
            <a:r>
              <a:rPr lang="en" sz="1200" dirty="0">
                <a:ea typeface="Calibri" panose="020F0502020204030204" pitchFamily="34" charset="0"/>
                <a:cs typeface="Calibri" panose="020F0502020204030204" pitchFamily="34" charset="0"/>
              </a:rPr>
              <a:t>.</a:t>
            </a:r>
          </a:p>
        </p:txBody>
      </p:sp>
      <p:sp>
        <p:nvSpPr>
          <p:cNvPr id="7" name="Content Placeholder 2">
            <a:extLst>
              <a:ext uri="{FF2B5EF4-FFF2-40B4-BE49-F238E27FC236}">
                <a16:creationId xmlns:a16="http://schemas.microsoft.com/office/drawing/2014/main" id="{26C03ECE-F584-3B44-B5CA-DC5DB0B16368}"/>
              </a:ext>
            </a:extLst>
          </p:cNvPr>
          <p:cNvSpPr txBox="1">
            <a:spLocks/>
          </p:cNvSpPr>
          <p:nvPr/>
        </p:nvSpPr>
        <p:spPr>
          <a:xfrm>
            <a:off x="6673850" y="2216150"/>
            <a:ext cx="1987550" cy="2441575"/>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 b="1" dirty="0"/>
              <a:t>The 100% </a:t>
            </a:r>
            <a:br>
              <a:rPr lang="en" b="1" dirty="0"/>
            </a:br>
            <a:r>
              <a:rPr lang="en" b="1" dirty="0"/>
              <a:t>wood-based beverage carton</a:t>
            </a:r>
          </a:p>
        </p:txBody>
      </p:sp>
      <p:sp>
        <p:nvSpPr>
          <p:cNvPr id="8" name="Rectangle 7">
            <a:extLst>
              <a:ext uri="{FF2B5EF4-FFF2-40B4-BE49-F238E27FC236}">
                <a16:creationId xmlns:a16="http://schemas.microsoft.com/office/drawing/2014/main" id="{5B534517-8107-4C42-A6D3-BEDBC52D7D08}"/>
              </a:ext>
            </a:extLst>
          </p:cNvPr>
          <p:cNvSpPr/>
          <p:nvPr/>
        </p:nvSpPr>
        <p:spPr>
          <a:xfrm>
            <a:off x="685800" y="1905228"/>
            <a:ext cx="392736" cy="184666"/>
          </a:xfrm>
          <a:prstGeom prst="rect">
            <a:avLst/>
          </a:prstGeom>
        </p:spPr>
        <p:txBody>
          <a:bodyPr wrap="none" lIns="0" tIns="0" rIns="0" bIns="0">
            <a:spAutoFit/>
          </a:bodyPr>
          <a:lstStyle/>
          <a:p>
            <a:pPr lvl="0"/>
            <a:r>
              <a:rPr lang="en-GB" sz="1200" b="1" dirty="0"/>
              <a:t>Issue</a:t>
            </a:r>
            <a:endParaRPr lang="en-GB" sz="1200" dirty="0"/>
          </a:p>
        </p:txBody>
      </p:sp>
      <p:sp>
        <p:nvSpPr>
          <p:cNvPr id="9" name="Rectangle 8">
            <a:extLst>
              <a:ext uri="{FF2B5EF4-FFF2-40B4-BE49-F238E27FC236}">
                <a16:creationId xmlns:a16="http://schemas.microsoft.com/office/drawing/2014/main" id="{B84DD3B6-BE2A-A247-BF09-07FBFA4C9F56}"/>
              </a:ext>
            </a:extLst>
          </p:cNvPr>
          <p:cNvSpPr/>
          <p:nvPr/>
        </p:nvSpPr>
        <p:spPr>
          <a:xfrm>
            <a:off x="2547825" y="1905228"/>
            <a:ext cx="735779" cy="184666"/>
          </a:xfrm>
          <a:prstGeom prst="rect">
            <a:avLst/>
          </a:prstGeom>
        </p:spPr>
        <p:txBody>
          <a:bodyPr wrap="none" lIns="0" tIns="0" rIns="0" bIns="0">
            <a:spAutoFit/>
          </a:bodyPr>
          <a:lstStyle/>
          <a:p>
            <a:r>
              <a:rPr lang="en-US" sz="1200" b="1" dirty="0"/>
              <a:t>Challenge</a:t>
            </a:r>
            <a:endParaRPr lang="fi-FI" sz="1200" dirty="0"/>
          </a:p>
        </p:txBody>
      </p:sp>
      <p:sp>
        <p:nvSpPr>
          <p:cNvPr id="10" name="TextBox 9">
            <a:extLst>
              <a:ext uri="{FF2B5EF4-FFF2-40B4-BE49-F238E27FC236}">
                <a16:creationId xmlns:a16="http://schemas.microsoft.com/office/drawing/2014/main" id="{ACFC24D3-9019-3446-A301-0B2D19A4C15C}"/>
              </a:ext>
            </a:extLst>
          </p:cNvPr>
          <p:cNvSpPr txBox="1"/>
          <p:nvPr/>
        </p:nvSpPr>
        <p:spPr>
          <a:xfrm>
            <a:off x="4409850" y="1905228"/>
            <a:ext cx="618759" cy="184666"/>
          </a:xfrm>
          <a:prstGeom prst="rect">
            <a:avLst/>
          </a:prstGeom>
          <a:noFill/>
        </p:spPr>
        <p:txBody>
          <a:bodyPr wrap="none" lIns="0" tIns="0" rIns="0" bIns="0" rtlCol="0">
            <a:spAutoFit/>
          </a:bodyPr>
          <a:lstStyle/>
          <a:p>
            <a:r>
              <a:rPr lang="en-US" sz="1200" b="1" dirty="0"/>
              <a:t>Solution</a:t>
            </a:r>
            <a:endParaRPr lang="fi-FI" sz="1200" dirty="0"/>
          </a:p>
        </p:txBody>
      </p:sp>
      <p:pic>
        <p:nvPicPr>
          <p:cNvPr id="20" name="Picture 19">
            <a:extLst>
              <a:ext uri="{FF2B5EF4-FFF2-40B4-BE49-F238E27FC236}">
                <a16:creationId xmlns:a16="http://schemas.microsoft.com/office/drawing/2014/main" id="{3F721BCF-6005-914E-9040-E2ACD832CC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6713" y="289568"/>
            <a:ext cx="900000" cy="900000"/>
          </a:xfrm>
          <a:prstGeom prst="rect">
            <a:avLst/>
          </a:prstGeom>
        </p:spPr>
      </p:pic>
      <p:pic>
        <p:nvPicPr>
          <p:cNvPr id="27" name="Picture 26">
            <a:extLst>
              <a:ext uri="{FF2B5EF4-FFF2-40B4-BE49-F238E27FC236}">
                <a16:creationId xmlns:a16="http://schemas.microsoft.com/office/drawing/2014/main" id="{DD83F1CB-746C-3345-AF1A-9B9C8D6569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88061" y="4686550"/>
            <a:ext cx="2134391" cy="291600"/>
          </a:xfrm>
          <a:prstGeom prst="rect">
            <a:avLst/>
          </a:prstGeom>
        </p:spPr>
      </p:pic>
      <p:grpSp>
        <p:nvGrpSpPr>
          <p:cNvPr id="22" name="Group 21">
            <a:extLst>
              <a:ext uri="{FF2B5EF4-FFF2-40B4-BE49-F238E27FC236}">
                <a16:creationId xmlns:a16="http://schemas.microsoft.com/office/drawing/2014/main" id="{7C43AA6C-A850-A24E-84E4-C58A1251169C}"/>
              </a:ext>
            </a:extLst>
          </p:cNvPr>
          <p:cNvGrpSpPr/>
          <p:nvPr/>
        </p:nvGrpSpPr>
        <p:grpSpPr>
          <a:xfrm>
            <a:off x="6283354" y="1809750"/>
            <a:ext cx="176169" cy="406399"/>
            <a:chOff x="6267450" y="1809750"/>
            <a:chExt cx="406400" cy="1625600"/>
          </a:xfrm>
        </p:grpSpPr>
        <p:cxnSp>
          <p:nvCxnSpPr>
            <p:cNvPr id="15" name="Straight Connector 14">
              <a:extLst>
                <a:ext uri="{FF2B5EF4-FFF2-40B4-BE49-F238E27FC236}">
                  <a16:creationId xmlns:a16="http://schemas.microsoft.com/office/drawing/2014/main" id="{027D277D-BF6E-214A-8D49-98B60AB444C3}"/>
                </a:ext>
              </a:extLst>
            </p:cNvPr>
            <p:cNvCxnSpPr>
              <a:cxnSpLocks/>
            </p:cNvCxnSpPr>
            <p:nvPr/>
          </p:nvCxnSpPr>
          <p:spPr>
            <a:xfrm>
              <a:off x="6267450" y="1809750"/>
              <a:ext cx="406400" cy="8128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534DB5-1D3B-684C-A817-7CE67D9FA0C3}"/>
                </a:ext>
              </a:extLst>
            </p:cNvPr>
            <p:cNvCxnSpPr>
              <a:cxnSpLocks/>
            </p:cNvCxnSpPr>
            <p:nvPr/>
          </p:nvCxnSpPr>
          <p:spPr>
            <a:xfrm flipV="1">
              <a:off x="6267450" y="2622550"/>
              <a:ext cx="406400" cy="8128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B93FF964-A371-D74D-B464-98FCA9EFF6D5}"/>
              </a:ext>
            </a:extLst>
          </p:cNvPr>
          <p:cNvSpPr txBox="1"/>
          <p:nvPr/>
        </p:nvSpPr>
        <p:spPr>
          <a:xfrm>
            <a:off x="6673850" y="1913541"/>
            <a:ext cx="1720023" cy="184666"/>
          </a:xfrm>
          <a:prstGeom prst="rect">
            <a:avLst/>
          </a:prstGeom>
          <a:noFill/>
        </p:spPr>
        <p:txBody>
          <a:bodyPr wrap="none" lIns="0" tIns="0" rIns="0" bIns="0" rtlCol="0">
            <a:spAutoFit/>
          </a:bodyPr>
          <a:lstStyle/>
          <a:p>
            <a:r>
              <a:rPr lang="en-US" sz="1200" b="1" dirty="0"/>
              <a:t>Biofore Beyond Fossils</a:t>
            </a:r>
            <a:endParaRPr lang="fi-FI" sz="1200" dirty="0"/>
          </a:p>
        </p:txBody>
      </p:sp>
      <p:sp>
        <p:nvSpPr>
          <p:cNvPr id="4" name="TextBox 3"/>
          <p:cNvSpPr txBox="1"/>
          <p:nvPr/>
        </p:nvSpPr>
        <p:spPr>
          <a:xfrm>
            <a:off x="588061" y="4883864"/>
            <a:ext cx="1531188" cy="246221"/>
          </a:xfrm>
          <a:prstGeom prst="rect">
            <a:avLst/>
          </a:prstGeom>
          <a:noFill/>
        </p:spPr>
        <p:txBody>
          <a:bodyPr wrap="none" rtlCol="0">
            <a:spAutoFit/>
          </a:bodyPr>
          <a:lstStyle/>
          <a:p>
            <a:r>
              <a:rPr lang="fi-FI" sz="1000" dirty="0"/>
              <a:t>*on </a:t>
            </a:r>
            <a:r>
              <a:rPr lang="fi-FI" sz="1000" dirty="0" err="1"/>
              <a:t>mass</a:t>
            </a:r>
            <a:r>
              <a:rPr lang="fi-FI" sz="1000" dirty="0"/>
              <a:t> </a:t>
            </a:r>
            <a:r>
              <a:rPr lang="fi-FI" sz="1000" dirty="0" err="1"/>
              <a:t>balance</a:t>
            </a:r>
            <a:r>
              <a:rPr lang="fi-FI" sz="1000" dirty="0"/>
              <a:t> </a:t>
            </a:r>
            <a:r>
              <a:rPr lang="fi-FI" sz="1000" dirty="0" err="1"/>
              <a:t>basis</a:t>
            </a:r>
            <a:endParaRPr lang="fi-FI" sz="1000" dirty="0"/>
          </a:p>
        </p:txBody>
      </p:sp>
    </p:spTree>
    <p:extLst>
      <p:ext uri="{BB962C8B-B14F-4D97-AF65-F5344CB8AC3E}">
        <p14:creationId xmlns:p14="http://schemas.microsoft.com/office/powerpoint/2010/main" val="3990949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06E3881-7E57-ED47-AF1F-B233AD0A9480}"/>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46" name="Picture 45">
            <a:extLst>
              <a:ext uri="{FF2B5EF4-FFF2-40B4-BE49-F238E27FC236}">
                <a16:creationId xmlns:a16="http://schemas.microsoft.com/office/drawing/2014/main" id="{5A9F9F95-A778-7644-A03E-6361674A43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itle 3">
            <a:extLst>
              <a:ext uri="{FF2B5EF4-FFF2-40B4-BE49-F238E27FC236}">
                <a16:creationId xmlns:a16="http://schemas.microsoft.com/office/drawing/2014/main" id="{1B2D8ED7-96A9-9F4D-8369-E405573226DE}"/>
              </a:ext>
            </a:extLst>
          </p:cNvPr>
          <p:cNvSpPr>
            <a:spLocks noGrp="1"/>
          </p:cNvSpPr>
          <p:nvPr>
            <p:ph type="title"/>
          </p:nvPr>
        </p:nvSpPr>
        <p:spPr/>
        <p:txBody>
          <a:bodyPr>
            <a:normAutofit fontScale="90000"/>
          </a:bodyPr>
          <a:lstStyle/>
          <a:p>
            <a:r>
              <a:rPr lang="fi-FI" dirty="0" err="1"/>
              <a:t>Our</a:t>
            </a:r>
            <a:r>
              <a:rPr lang="fi-FI" dirty="0"/>
              <a:t> </a:t>
            </a:r>
            <a:r>
              <a:rPr lang="fi-FI" dirty="0" err="1"/>
              <a:t>responsibility</a:t>
            </a:r>
            <a:r>
              <a:rPr lang="fi-FI" dirty="0"/>
              <a:t> agenda is </a:t>
            </a:r>
            <a:r>
              <a:rPr lang="fi-FI" dirty="0" err="1"/>
              <a:t>guided</a:t>
            </a:r>
            <a:r>
              <a:rPr lang="fi-FI" dirty="0"/>
              <a:t> </a:t>
            </a:r>
            <a:r>
              <a:rPr lang="fi-FI" dirty="0" err="1"/>
              <a:t>by</a:t>
            </a:r>
            <a:r>
              <a:rPr lang="fi-FI" dirty="0"/>
              <a:t> </a:t>
            </a:r>
            <a:r>
              <a:rPr lang="fi-FI" dirty="0" err="1"/>
              <a:t>the</a:t>
            </a:r>
            <a:r>
              <a:rPr lang="fi-FI" dirty="0"/>
              <a:t> Biofore </a:t>
            </a:r>
            <a:br>
              <a:rPr lang="fi-FI" dirty="0"/>
            </a:br>
            <a:r>
              <a:rPr lang="fi-FI" dirty="0" err="1"/>
              <a:t>strategy</a:t>
            </a:r>
            <a:r>
              <a:rPr lang="fi-FI" dirty="0"/>
              <a:t> and </a:t>
            </a:r>
            <a:r>
              <a:rPr lang="fi-FI" dirty="0" err="1"/>
              <a:t>our</a:t>
            </a:r>
            <a:r>
              <a:rPr lang="fi-FI" dirty="0"/>
              <a:t> </a:t>
            </a:r>
            <a:r>
              <a:rPr lang="fi-FI" dirty="0" err="1"/>
              <a:t>targets</a:t>
            </a:r>
            <a:r>
              <a:rPr lang="fi-FI" dirty="0"/>
              <a:t> </a:t>
            </a:r>
            <a:r>
              <a:rPr lang="fi-FI" dirty="0" err="1"/>
              <a:t>are</a:t>
            </a:r>
            <a:r>
              <a:rPr lang="fi-FI" dirty="0"/>
              <a:t> </a:t>
            </a:r>
            <a:r>
              <a:rPr lang="fi-FI" dirty="0" err="1"/>
              <a:t>aligned</a:t>
            </a:r>
            <a:r>
              <a:rPr lang="fi-FI" dirty="0"/>
              <a:t> </a:t>
            </a:r>
            <a:r>
              <a:rPr lang="fi-FI" dirty="0" err="1"/>
              <a:t>with</a:t>
            </a:r>
            <a:r>
              <a:rPr lang="fi-FI" dirty="0"/>
              <a:t> </a:t>
            </a:r>
            <a:r>
              <a:rPr lang="fi-FI" dirty="0" err="1"/>
              <a:t>UN’s</a:t>
            </a:r>
            <a:r>
              <a:rPr lang="fi-FI" dirty="0"/>
              <a:t> Sustainability </a:t>
            </a:r>
            <a:br>
              <a:rPr lang="fi-FI" dirty="0"/>
            </a:br>
            <a:r>
              <a:rPr lang="fi-FI" dirty="0" err="1"/>
              <a:t>Development</a:t>
            </a:r>
            <a:r>
              <a:rPr lang="fi-FI" dirty="0"/>
              <a:t> </a:t>
            </a:r>
            <a:r>
              <a:rPr lang="fi-FI" dirty="0" err="1"/>
              <a:t>Goals</a:t>
            </a:r>
            <a:r>
              <a:rPr lang="fi-FI" dirty="0"/>
              <a:t> (</a:t>
            </a:r>
            <a:r>
              <a:rPr lang="fi-FI" dirty="0" err="1"/>
              <a:t>SDG’s</a:t>
            </a:r>
            <a:r>
              <a:rPr lang="fi-FI" dirty="0"/>
              <a:t>)</a:t>
            </a:r>
          </a:p>
        </p:txBody>
      </p:sp>
      <p:sp>
        <p:nvSpPr>
          <p:cNvPr id="9" name="TextBox 8"/>
          <p:cNvSpPr txBox="1"/>
          <p:nvPr/>
        </p:nvSpPr>
        <p:spPr>
          <a:xfrm>
            <a:off x="684829" y="2638113"/>
            <a:ext cx="7580611" cy="461665"/>
          </a:xfrm>
          <a:prstGeom prst="rect">
            <a:avLst/>
          </a:prstGeom>
          <a:noFill/>
        </p:spPr>
        <p:txBody>
          <a:bodyPr wrap="square" lIns="0" tIns="0" rIns="0" bIns="0" rtlCol="0">
            <a:spAutoFit/>
          </a:bodyPr>
          <a:lstStyle/>
          <a:p>
            <a:pPr defTabSz="792000">
              <a:spcBef>
                <a:spcPts val="300"/>
              </a:spcBef>
              <a:spcAft>
                <a:spcPts val="600"/>
              </a:spcAft>
            </a:pPr>
            <a:r>
              <a:rPr lang="en-US" sz="1500" dirty="0"/>
              <a:t>Goals where our negative impact is largest and those where we can contribute </a:t>
            </a:r>
            <a:br>
              <a:rPr lang="en-US" sz="1500" dirty="0"/>
            </a:br>
            <a:r>
              <a:rPr lang="en-US" sz="1500" dirty="0"/>
              <a:t>most positively</a:t>
            </a:r>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24685" y="3441337"/>
            <a:ext cx="2779692" cy="1216386"/>
          </a:xfrm>
          <a:prstGeom prst="rect">
            <a:avLst/>
          </a:prstGeom>
        </p:spPr>
      </p:pic>
      <p:pic>
        <p:nvPicPr>
          <p:cNvPr id="32" name="Picture 31">
            <a:extLst>
              <a:ext uri="{FF2B5EF4-FFF2-40B4-BE49-F238E27FC236}">
                <a16:creationId xmlns:a16="http://schemas.microsoft.com/office/drawing/2014/main" id="{A9B12752-D37C-7643-9FEE-D2E96A2F4F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60706" y="1892856"/>
            <a:ext cx="647944" cy="647944"/>
          </a:xfrm>
          <a:prstGeom prst="rect">
            <a:avLst/>
          </a:prstGeom>
        </p:spPr>
      </p:pic>
      <p:pic>
        <p:nvPicPr>
          <p:cNvPr id="33" name="Picture 32">
            <a:extLst>
              <a:ext uri="{FF2B5EF4-FFF2-40B4-BE49-F238E27FC236}">
                <a16:creationId xmlns:a16="http://schemas.microsoft.com/office/drawing/2014/main" id="{B940681F-F6E6-094B-9912-6CE1C248BEA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55201" y="1892856"/>
            <a:ext cx="647944" cy="647944"/>
          </a:xfrm>
          <a:prstGeom prst="rect">
            <a:avLst/>
          </a:prstGeom>
        </p:spPr>
      </p:pic>
      <p:pic>
        <p:nvPicPr>
          <p:cNvPr id="34" name="Picture 33">
            <a:extLst>
              <a:ext uri="{FF2B5EF4-FFF2-40B4-BE49-F238E27FC236}">
                <a16:creationId xmlns:a16="http://schemas.microsoft.com/office/drawing/2014/main" id="{1AA2F021-9ADA-4B44-8D7B-0F640100B02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49696" y="1892856"/>
            <a:ext cx="647944" cy="647944"/>
          </a:xfrm>
          <a:prstGeom prst="rect">
            <a:avLst/>
          </a:prstGeom>
        </p:spPr>
      </p:pic>
      <p:pic>
        <p:nvPicPr>
          <p:cNvPr id="35" name="Picture 34">
            <a:extLst>
              <a:ext uri="{FF2B5EF4-FFF2-40B4-BE49-F238E27FC236}">
                <a16:creationId xmlns:a16="http://schemas.microsoft.com/office/drawing/2014/main" id="{42D376AF-70A8-D542-A281-76E743270DA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44191" y="1892856"/>
            <a:ext cx="647944" cy="647944"/>
          </a:xfrm>
          <a:prstGeom prst="rect">
            <a:avLst/>
          </a:prstGeom>
        </p:spPr>
      </p:pic>
      <p:pic>
        <p:nvPicPr>
          <p:cNvPr id="36" name="Picture 35">
            <a:extLst>
              <a:ext uri="{FF2B5EF4-FFF2-40B4-BE49-F238E27FC236}">
                <a16:creationId xmlns:a16="http://schemas.microsoft.com/office/drawing/2014/main" id="{1509D365-7999-5E4E-9215-23B7C0F3928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38686" y="1892856"/>
            <a:ext cx="647944" cy="647944"/>
          </a:xfrm>
          <a:prstGeom prst="rect">
            <a:avLst/>
          </a:prstGeom>
        </p:spPr>
      </p:pic>
      <p:pic>
        <p:nvPicPr>
          <p:cNvPr id="37" name="Picture 36">
            <a:extLst>
              <a:ext uri="{FF2B5EF4-FFF2-40B4-BE49-F238E27FC236}">
                <a16:creationId xmlns:a16="http://schemas.microsoft.com/office/drawing/2014/main" id="{B8D64B11-7CCE-CD4E-B29C-304B76B158C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33181" y="1892856"/>
            <a:ext cx="647944" cy="647944"/>
          </a:xfrm>
          <a:prstGeom prst="rect">
            <a:avLst/>
          </a:prstGeom>
        </p:spPr>
      </p:pic>
      <p:pic>
        <p:nvPicPr>
          <p:cNvPr id="40" name="Picture 39">
            <a:extLst>
              <a:ext uri="{FF2B5EF4-FFF2-40B4-BE49-F238E27FC236}">
                <a16:creationId xmlns:a16="http://schemas.microsoft.com/office/drawing/2014/main" id="{D3DD2867-5FE2-6044-A4CE-8F1CBDAAEF6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653726" y="1892828"/>
            <a:ext cx="960429" cy="648000"/>
          </a:xfrm>
          <a:prstGeom prst="rect">
            <a:avLst/>
          </a:prstGeom>
        </p:spPr>
      </p:pic>
      <p:pic>
        <p:nvPicPr>
          <p:cNvPr id="43" name="Picture 42">
            <a:extLst>
              <a:ext uri="{FF2B5EF4-FFF2-40B4-BE49-F238E27FC236}">
                <a16:creationId xmlns:a16="http://schemas.microsoft.com/office/drawing/2014/main" id="{DD69024E-ABA5-4A49-9249-375275F0B54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85800" y="1892828"/>
            <a:ext cx="921375" cy="648000"/>
          </a:xfrm>
          <a:prstGeom prst="rect">
            <a:avLst/>
          </a:prstGeom>
        </p:spPr>
      </p:pic>
      <p:sp>
        <p:nvSpPr>
          <p:cNvPr id="44" name="Slide Number Placeholder 43">
            <a:extLst>
              <a:ext uri="{FF2B5EF4-FFF2-40B4-BE49-F238E27FC236}">
                <a16:creationId xmlns:a16="http://schemas.microsoft.com/office/drawing/2014/main" id="{F6DA60D8-710D-0441-993C-64D22AF390A9}"/>
              </a:ext>
            </a:extLst>
          </p:cNvPr>
          <p:cNvSpPr>
            <a:spLocks noGrp="1"/>
          </p:cNvSpPr>
          <p:nvPr>
            <p:ph type="sldNum" sz="quarter" idx="4"/>
          </p:nvPr>
        </p:nvSpPr>
        <p:spPr/>
        <p:txBody>
          <a:bodyPr/>
          <a:lstStyle/>
          <a:p>
            <a:fld id="{247F6846-F6BF-0245-85AB-CB2C6D225122}" type="slidenum">
              <a:rPr lang="en-GB" smtClean="0"/>
              <a:pPr/>
              <a:t>17</a:t>
            </a:fld>
            <a:endParaRPr lang="en-GB" dirty="0"/>
          </a:p>
        </p:txBody>
      </p:sp>
      <p:sp>
        <p:nvSpPr>
          <p:cNvPr id="47" name="TextBox 46">
            <a:extLst>
              <a:ext uri="{FF2B5EF4-FFF2-40B4-BE49-F238E27FC236}">
                <a16:creationId xmlns:a16="http://schemas.microsoft.com/office/drawing/2014/main" id="{D2553B74-0AFB-D149-A55C-1F313C7B672C}"/>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de-DE" sz="750" dirty="0">
                <a:solidFill>
                  <a:schemeClr val="tx2"/>
                </a:solidFill>
                <a:latin typeface="Arial" charset="0"/>
                <a:ea typeface="Arial" charset="0"/>
                <a:cs typeface="Arial" charset="0"/>
              </a:rPr>
              <a:t>|  © UPM</a:t>
            </a:r>
            <a:endParaRPr lang="en-GB" sz="750" dirty="0">
              <a:solidFill>
                <a:schemeClr val="tx2"/>
              </a:solidFill>
              <a:latin typeface="Arial" charset="0"/>
              <a:ea typeface="Arial" charset="0"/>
              <a:cs typeface="Arial" charset="0"/>
            </a:endParaRPr>
          </a:p>
        </p:txBody>
      </p:sp>
    </p:spTree>
    <p:extLst>
      <p:ext uri="{BB962C8B-B14F-4D97-AF65-F5344CB8AC3E}">
        <p14:creationId xmlns:p14="http://schemas.microsoft.com/office/powerpoint/2010/main" val="1850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UPM_PPT_Fossils-to-Bioeconomy_1920X1080">
            <a:hlinkClick r:id="" action="ppaction://media"/>
            <a:extLst>
              <a:ext uri="{FF2B5EF4-FFF2-40B4-BE49-F238E27FC236}">
                <a16:creationId xmlns:a16="http://schemas.microsoft.com/office/drawing/2014/main" id="{540DC717-F115-2E40-B2DD-D56FE02C7E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763"/>
            <a:ext cx="9144000" cy="5143500"/>
          </a:xfrm>
          <a:prstGeom prst="rect">
            <a:avLst/>
          </a:prstGeom>
        </p:spPr>
      </p:pic>
      <p:sp>
        <p:nvSpPr>
          <p:cNvPr id="3" name="Title 2">
            <a:extLst>
              <a:ext uri="{FF2B5EF4-FFF2-40B4-BE49-F238E27FC236}">
                <a16:creationId xmlns:a16="http://schemas.microsoft.com/office/drawing/2014/main" id="{AF001256-66C9-174D-87B0-E8933508E06C}"/>
              </a:ext>
            </a:extLst>
          </p:cNvPr>
          <p:cNvSpPr>
            <a:spLocks noGrp="1"/>
          </p:cNvSpPr>
          <p:nvPr>
            <p:ph type="title"/>
          </p:nvPr>
        </p:nvSpPr>
        <p:spPr/>
        <p:txBody>
          <a:bodyPr/>
          <a:lstStyle/>
          <a:p>
            <a:r>
              <a:rPr lang="fi-FI" dirty="0" err="1"/>
              <a:t>Future</a:t>
            </a:r>
            <a:r>
              <a:rPr lang="fi-FI" dirty="0"/>
              <a:t> </a:t>
            </a:r>
            <a:r>
              <a:rPr lang="fi-FI" dirty="0" err="1"/>
              <a:t>beyond</a:t>
            </a:r>
            <a:r>
              <a:rPr lang="fi-FI" dirty="0"/>
              <a:t> </a:t>
            </a:r>
            <a:r>
              <a:rPr lang="fi-FI" dirty="0" err="1"/>
              <a:t>fossils</a:t>
            </a:r>
            <a:r>
              <a:rPr lang="fi-FI" dirty="0"/>
              <a:t> is a </a:t>
            </a:r>
            <a:r>
              <a:rPr lang="fi-FI" dirty="0" err="1"/>
              <a:t>key</a:t>
            </a:r>
            <a:r>
              <a:rPr lang="fi-FI" dirty="0"/>
              <a:t> </a:t>
            </a:r>
            <a:r>
              <a:rPr lang="fi-FI" dirty="0" err="1"/>
              <a:t>driver</a:t>
            </a:r>
            <a:r>
              <a:rPr lang="fi-FI" dirty="0"/>
              <a:t> for us</a:t>
            </a:r>
            <a:endParaRPr lang="en-US" dirty="0"/>
          </a:p>
        </p:txBody>
      </p:sp>
      <p:sp>
        <p:nvSpPr>
          <p:cNvPr id="4" name="Slide Number Placeholder 3">
            <a:extLst>
              <a:ext uri="{FF2B5EF4-FFF2-40B4-BE49-F238E27FC236}">
                <a16:creationId xmlns:a16="http://schemas.microsoft.com/office/drawing/2014/main" id="{9B8238B7-B764-734B-8132-1F176EF944C7}"/>
              </a:ext>
            </a:extLst>
          </p:cNvPr>
          <p:cNvSpPr>
            <a:spLocks noGrp="1"/>
          </p:cNvSpPr>
          <p:nvPr>
            <p:ph type="sldNum" sz="quarter" idx="4"/>
          </p:nvPr>
        </p:nvSpPr>
        <p:spPr/>
        <p:txBody>
          <a:bodyPr/>
          <a:lstStyle/>
          <a:p>
            <a:pPr lvl="0"/>
            <a:fld id="{247F6846-F6BF-0245-85AB-CB2C6D225122}" type="slidenum">
              <a:rPr lang="en-GB" noProof="0" smtClean="0"/>
              <a:pPr lvl="0"/>
              <a:t>18</a:t>
            </a:fld>
            <a:endParaRPr lang="en-GB" noProof="0"/>
          </a:p>
        </p:txBody>
      </p:sp>
      <p:pic>
        <p:nvPicPr>
          <p:cNvPr id="6" name="Picture 5">
            <a:extLst>
              <a:ext uri="{FF2B5EF4-FFF2-40B4-BE49-F238E27FC236}">
                <a16:creationId xmlns:a16="http://schemas.microsoft.com/office/drawing/2014/main" id="{9F690F62-0E1F-3143-8AC8-8C2FB9A499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pic>
        <p:nvPicPr>
          <p:cNvPr id="7" name="Picture 6">
            <a:extLst>
              <a:ext uri="{FF2B5EF4-FFF2-40B4-BE49-F238E27FC236}">
                <a16:creationId xmlns:a16="http://schemas.microsoft.com/office/drawing/2014/main" id="{C5928757-7E71-A141-99A2-4DD154A4BE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061" y="4814701"/>
            <a:ext cx="2134391" cy="291600"/>
          </a:xfrm>
          <a:prstGeom prst="rect">
            <a:avLst/>
          </a:prstGeom>
        </p:spPr>
      </p:pic>
      <p:sp>
        <p:nvSpPr>
          <p:cNvPr id="8" name="TextBox 7">
            <a:extLst>
              <a:ext uri="{FF2B5EF4-FFF2-40B4-BE49-F238E27FC236}">
                <a16:creationId xmlns:a16="http://schemas.microsoft.com/office/drawing/2014/main" id="{CD858C3E-BE9A-0342-B92A-51B8B12F1B92}"/>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909090"/>
                </a:solidFill>
                <a:effectLst/>
                <a:uLnTx/>
                <a:uFillTx/>
                <a:latin typeface="Arial" charset="0"/>
                <a:ea typeface="Arial" charset="0"/>
                <a:cs typeface="Arial" charset="0"/>
              </a:rPr>
              <a:t>|  © UPM</a:t>
            </a:r>
          </a:p>
        </p:txBody>
      </p:sp>
    </p:spTree>
    <p:extLst>
      <p:ext uri="{BB962C8B-B14F-4D97-AF65-F5344CB8AC3E}">
        <p14:creationId xmlns:p14="http://schemas.microsoft.com/office/powerpoint/2010/main" val="31521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F1B277-7BF8-DB49-A317-F6E3AD48A512}"/>
              </a:ext>
            </a:extLst>
          </p:cNvPr>
          <p:cNvPicPr>
            <a:picLocks noChangeAspect="1"/>
          </p:cNvPicPr>
          <p:nvPr/>
        </p:nvPicPr>
        <p:blipFill rotWithShape="1">
          <a:blip r:embed="rId3"/>
          <a:srcRect l="64625" t="29511" r="3303" b="31887"/>
          <a:stretch/>
        </p:blipFill>
        <p:spPr>
          <a:xfrm rot="16200000" flipH="1">
            <a:off x="1389497" y="-2307539"/>
            <a:ext cx="5726905" cy="10342913"/>
          </a:xfrm>
          <a:prstGeom prst="rect">
            <a:avLst/>
          </a:prstGeom>
        </p:spPr>
      </p:pic>
      <p:sp>
        <p:nvSpPr>
          <p:cNvPr id="2" name="Rectangle 1">
            <a:extLst>
              <a:ext uri="{FF2B5EF4-FFF2-40B4-BE49-F238E27FC236}">
                <a16:creationId xmlns:a16="http://schemas.microsoft.com/office/drawing/2014/main" id="{3E3D9CAE-A381-6842-8799-9ECE9E6A6780}"/>
              </a:ext>
            </a:extLst>
          </p:cNvPr>
          <p:cNvSpPr/>
          <p:nvPr/>
        </p:nvSpPr>
        <p:spPr>
          <a:xfrm flipV="1">
            <a:off x="-108563" y="2063006"/>
            <a:ext cx="9532969" cy="3664363"/>
          </a:xfrm>
          <a:prstGeom prst="rect">
            <a:avLst/>
          </a:prstGeom>
          <a:gradFill>
            <a:gsLst>
              <a:gs pos="0">
                <a:schemeClr val="bg1">
                  <a:alpha val="77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Picture 13">
            <a:extLst>
              <a:ext uri="{FF2B5EF4-FFF2-40B4-BE49-F238E27FC236}">
                <a16:creationId xmlns:a16="http://schemas.microsoft.com/office/drawing/2014/main" id="{A76C1D18-191E-B94A-8445-717D79CB1B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pic>
        <p:nvPicPr>
          <p:cNvPr id="10" name="Picture 9">
            <a:extLst>
              <a:ext uri="{FF2B5EF4-FFF2-40B4-BE49-F238E27FC236}">
                <a16:creationId xmlns:a16="http://schemas.microsoft.com/office/drawing/2014/main" id="{48689DCF-C11B-B342-A106-E73287127556}"/>
              </a:ext>
            </a:extLst>
          </p:cNvPr>
          <p:cNvPicPr>
            <a:picLocks noChangeAspect="1"/>
          </p:cNvPicPr>
          <p:nvPr/>
        </p:nvPicPr>
        <p:blipFill>
          <a:blip r:embed="rId5"/>
          <a:stretch>
            <a:fillRect/>
          </a:stretch>
        </p:blipFill>
        <p:spPr>
          <a:xfrm>
            <a:off x="534610" y="559625"/>
            <a:ext cx="3911600" cy="1507116"/>
          </a:xfrm>
          <a:prstGeom prst="rect">
            <a:avLst/>
          </a:prstGeom>
        </p:spPr>
      </p:pic>
      <p:sp>
        <p:nvSpPr>
          <p:cNvPr id="11" name="Rectangle 10">
            <a:extLst>
              <a:ext uri="{FF2B5EF4-FFF2-40B4-BE49-F238E27FC236}">
                <a16:creationId xmlns:a16="http://schemas.microsoft.com/office/drawing/2014/main" id="{A23A08CB-51C8-F641-9FF4-AE8E01834A9A}"/>
              </a:ext>
            </a:extLst>
          </p:cNvPr>
          <p:cNvSpPr/>
          <p:nvPr/>
        </p:nvSpPr>
        <p:spPr>
          <a:xfrm>
            <a:off x="1144367" y="2571750"/>
            <a:ext cx="2650392" cy="1631216"/>
          </a:xfrm>
          <a:prstGeom prst="rect">
            <a:avLst/>
          </a:prstGeom>
        </p:spPr>
        <p:txBody>
          <a:bodyPr wrap="square">
            <a:spAutoFit/>
          </a:bodyPr>
          <a:lstStyle/>
          <a:p>
            <a:r>
              <a:rPr lang="en" sz="2000" b="1">
                <a:latin typeface="+mj-lt"/>
              </a:rPr>
              <a:t>Inspired by </a:t>
            </a:r>
            <a:br>
              <a:rPr lang="en" sz="2000" b="1">
                <a:latin typeface="+mj-lt"/>
              </a:rPr>
            </a:br>
            <a:r>
              <a:rPr lang="en" sz="2000" b="1">
                <a:latin typeface="+mj-lt"/>
              </a:rPr>
              <a:t>the limitless opportunities of </a:t>
            </a:r>
            <a:r>
              <a:rPr lang="en" sz="2000" b="1" err="1">
                <a:latin typeface="+mj-lt"/>
              </a:rPr>
              <a:t>bioeconomy</a:t>
            </a:r>
            <a:endParaRPr lang="en" sz="2000">
              <a:latin typeface="+mj-lt"/>
            </a:endParaRPr>
          </a:p>
          <a:p>
            <a:endParaRPr lang="en" sz="2000" b="1">
              <a:latin typeface="+mj-lt"/>
            </a:endParaRPr>
          </a:p>
        </p:txBody>
      </p:sp>
      <p:sp>
        <p:nvSpPr>
          <p:cNvPr id="12" name="Rectangle 11">
            <a:extLst>
              <a:ext uri="{FF2B5EF4-FFF2-40B4-BE49-F238E27FC236}">
                <a16:creationId xmlns:a16="http://schemas.microsoft.com/office/drawing/2014/main" id="{B2882C42-BC1F-194D-8186-A1318E43BE15}"/>
              </a:ext>
            </a:extLst>
          </p:cNvPr>
          <p:cNvSpPr/>
          <p:nvPr/>
        </p:nvSpPr>
        <p:spPr>
          <a:xfrm>
            <a:off x="3679392" y="2571750"/>
            <a:ext cx="2405588" cy="1323439"/>
          </a:xfrm>
          <a:prstGeom prst="rect">
            <a:avLst/>
          </a:prstGeom>
        </p:spPr>
        <p:txBody>
          <a:bodyPr wrap="square">
            <a:spAutoFit/>
          </a:bodyPr>
          <a:lstStyle/>
          <a:p>
            <a:r>
              <a:rPr lang="en" sz="2000" b="1">
                <a:latin typeface="+mj-lt"/>
              </a:rPr>
              <a:t>Delivering renewable and responsible solutions</a:t>
            </a:r>
            <a:endParaRPr lang="en" sz="2000">
              <a:latin typeface="+mj-lt"/>
            </a:endParaRPr>
          </a:p>
        </p:txBody>
      </p:sp>
      <p:sp>
        <p:nvSpPr>
          <p:cNvPr id="13" name="Rectangle 12">
            <a:extLst>
              <a:ext uri="{FF2B5EF4-FFF2-40B4-BE49-F238E27FC236}">
                <a16:creationId xmlns:a16="http://schemas.microsoft.com/office/drawing/2014/main" id="{E71687CE-FCEC-0D4F-BD7B-6DBEE4854B9B}"/>
              </a:ext>
            </a:extLst>
          </p:cNvPr>
          <p:cNvSpPr/>
          <p:nvPr/>
        </p:nvSpPr>
        <p:spPr>
          <a:xfrm>
            <a:off x="6130144" y="2571749"/>
            <a:ext cx="1965693" cy="1015663"/>
          </a:xfrm>
          <a:prstGeom prst="rect">
            <a:avLst/>
          </a:prstGeom>
        </p:spPr>
        <p:txBody>
          <a:bodyPr wrap="square">
            <a:spAutoFit/>
          </a:bodyPr>
          <a:lstStyle/>
          <a:p>
            <a:r>
              <a:rPr lang="en" sz="2000" b="1">
                <a:latin typeface="+mj-lt"/>
              </a:rPr>
              <a:t>Innovating </a:t>
            </a:r>
            <a:br>
              <a:rPr lang="en" sz="2000" b="1">
                <a:latin typeface="+mj-lt"/>
              </a:rPr>
            </a:br>
            <a:r>
              <a:rPr lang="en" sz="2000" b="1">
                <a:latin typeface="+mj-lt"/>
              </a:rPr>
              <a:t>for a future beyond fossils</a:t>
            </a:r>
            <a:endParaRPr lang="en" sz="2000">
              <a:effectLst/>
              <a:latin typeface="+mj-lt"/>
            </a:endParaRPr>
          </a:p>
        </p:txBody>
      </p:sp>
      <p:sp>
        <p:nvSpPr>
          <p:cNvPr id="3" name="TextBox 2">
            <a:extLst>
              <a:ext uri="{FF2B5EF4-FFF2-40B4-BE49-F238E27FC236}">
                <a16:creationId xmlns:a16="http://schemas.microsoft.com/office/drawing/2014/main" id="{09B29224-7459-46C1-BEE1-22BCBD62AAA0}"/>
              </a:ext>
            </a:extLst>
          </p:cNvPr>
          <p:cNvSpPr txBox="1"/>
          <p:nvPr/>
        </p:nvSpPr>
        <p:spPr>
          <a:xfrm>
            <a:off x="4785131" y="756638"/>
            <a:ext cx="3753852" cy="1200329"/>
          </a:xfrm>
          <a:prstGeom prst="rect">
            <a:avLst/>
          </a:prstGeom>
          <a:noFill/>
        </p:spPr>
        <p:txBody>
          <a:bodyPr wrap="square" rtlCol="0">
            <a:spAutoFit/>
          </a:bodyPr>
          <a:lstStyle/>
          <a:p>
            <a:r>
              <a:rPr lang="fi-FI" sz="3600" b="1" dirty="0"/>
              <a:t>IS A KEY DRIVER TO US</a:t>
            </a:r>
          </a:p>
        </p:txBody>
      </p:sp>
    </p:spTree>
    <p:extLst>
      <p:ext uri="{BB962C8B-B14F-4D97-AF65-F5344CB8AC3E}">
        <p14:creationId xmlns:p14="http://schemas.microsoft.com/office/powerpoint/2010/main" val="3360748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Bioeconomy offers a sustainable alternative to fossil-based economy</a:t>
            </a:r>
          </a:p>
        </p:txBody>
      </p:sp>
      <p:pic>
        <p:nvPicPr>
          <p:cNvPr id="8" name="Picture 7">
            <a:extLst>
              <a:ext uri="{FF2B5EF4-FFF2-40B4-BE49-F238E27FC236}">
                <a16:creationId xmlns:a16="http://schemas.microsoft.com/office/drawing/2014/main" id="{124F1036-D0FC-424F-92E1-36D64AD4A3CC}"/>
              </a:ext>
            </a:extLst>
          </p:cNvPr>
          <p:cNvPicPr>
            <a:picLocks noChangeAspect="1"/>
          </p:cNvPicPr>
          <p:nvPr/>
        </p:nvPicPr>
        <p:blipFill>
          <a:blip r:embed="rId3"/>
          <a:stretch>
            <a:fillRect/>
          </a:stretch>
        </p:blipFill>
        <p:spPr>
          <a:xfrm>
            <a:off x="-267290" y="819955"/>
            <a:ext cx="7120964" cy="4009102"/>
          </a:xfrm>
          <a:prstGeom prst="rect">
            <a:avLst/>
          </a:prstGeom>
        </p:spPr>
      </p:pic>
      <p:sp>
        <p:nvSpPr>
          <p:cNvPr id="9" name="TextBox 8">
            <a:extLst>
              <a:ext uri="{FF2B5EF4-FFF2-40B4-BE49-F238E27FC236}">
                <a16:creationId xmlns:a16="http://schemas.microsoft.com/office/drawing/2014/main" id="{B5B8BC0C-5D15-4288-9827-DF10AC43D76F}"/>
              </a:ext>
            </a:extLst>
          </p:cNvPr>
          <p:cNvSpPr txBox="1"/>
          <p:nvPr/>
        </p:nvSpPr>
        <p:spPr>
          <a:xfrm>
            <a:off x="680797" y="1299598"/>
            <a:ext cx="2302935"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Biomass use is not increasing CO</a:t>
            </a:r>
            <a:r>
              <a:rPr kumimoji="0" lang="en-US" sz="1200" b="0" i="0" u="none" strike="noStrike" kern="1200" cap="none" spc="0" normalizeH="0" baseline="-25000" noProof="0" dirty="0">
                <a:ln>
                  <a:noFill/>
                </a:ln>
                <a:solidFill>
                  <a:srgbClr val="464646"/>
                </a:solidFill>
                <a:effectLst/>
                <a:uLnTx/>
                <a:uFillTx/>
                <a:latin typeface="Arial" panose="020B0604020202020204"/>
                <a:ea typeface="+mn-ea"/>
                <a:cs typeface="+mn-cs"/>
              </a:rPr>
              <a:t>2</a:t>
            </a: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 to carbon cycle</a:t>
            </a:r>
          </a:p>
        </p:txBody>
      </p:sp>
      <p:sp>
        <p:nvSpPr>
          <p:cNvPr id="10" name="TextBox 9">
            <a:extLst>
              <a:ext uri="{FF2B5EF4-FFF2-40B4-BE49-F238E27FC236}">
                <a16:creationId xmlns:a16="http://schemas.microsoft.com/office/drawing/2014/main" id="{FFAEDBD3-3881-4526-BC5B-E939B7CA7FA0}"/>
              </a:ext>
            </a:extLst>
          </p:cNvPr>
          <p:cNvSpPr txBox="1"/>
          <p:nvPr/>
        </p:nvSpPr>
        <p:spPr>
          <a:xfrm>
            <a:off x="1956750" y="2761781"/>
            <a:ext cx="981071"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64646"/>
                </a:solidFill>
                <a:effectLst/>
                <a:uLnTx/>
                <a:uFillTx/>
                <a:latin typeface="Arial" panose="020B0604020202020204"/>
                <a:ea typeface="+mn-ea"/>
                <a:cs typeface="+mn-cs"/>
              </a:rPr>
              <a:t>Wood for energy</a:t>
            </a:r>
            <a:endParaRPr kumimoji="0" lang="en-US" sz="1000" b="0" i="0" u="none" strike="noStrike" kern="1200" cap="none" spc="0" normalizeH="0" baseline="0" noProof="0" dirty="0">
              <a:ln>
                <a:noFill/>
              </a:ln>
              <a:solidFill>
                <a:srgbClr val="464646"/>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C6F01F77-E792-4B08-A825-4806E3767F1A}"/>
              </a:ext>
            </a:extLst>
          </p:cNvPr>
          <p:cNvSpPr txBox="1"/>
          <p:nvPr/>
        </p:nvSpPr>
        <p:spPr>
          <a:xfrm>
            <a:off x="1703081" y="2320729"/>
            <a:ext cx="981071"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64646"/>
                </a:solidFill>
                <a:effectLst/>
                <a:uLnTx/>
                <a:uFillTx/>
                <a:latin typeface="Arial" panose="020B0604020202020204"/>
                <a:ea typeface="+mn-ea"/>
                <a:cs typeface="+mn-cs"/>
              </a:rPr>
              <a:t>Biofuels and biochemicals</a:t>
            </a:r>
          </a:p>
        </p:txBody>
      </p:sp>
      <p:sp>
        <p:nvSpPr>
          <p:cNvPr id="12" name="TextBox 11">
            <a:extLst>
              <a:ext uri="{FF2B5EF4-FFF2-40B4-BE49-F238E27FC236}">
                <a16:creationId xmlns:a16="http://schemas.microsoft.com/office/drawing/2014/main" id="{D0529BB7-7B42-4272-94C2-98F192FD58D9}"/>
              </a:ext>
            </a:extLst>
          </p:cNvPr>
          <p:cNvSpPr txBox="1"/>
          <p:nvPr/>
        </p:nvSpPr>
        <p:spPr>
          <a:xfrm>
            <a:off x="1956750" y="3237489"/>
            <a:ext cx="1091868"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64646"/>
                </a:solidFill>
                <a:effectLst/>
                <a:uLnTx/>
                <a:uFillTx/>
                <a:latin typeface="Arial" panose="020B0604020202020204"/>
                <a:ea typeface="+mn-ea"/>
                <a:cs typeface="+mn-cs"/>
              </a:rPr>
              <a:t>Wood fiber for pulp and paper production</a:t>
            </a:r>
          </a:p>
        </p:txBody>
      </p:sp>
      <p:sp>
        <p:nvSpPr>
          <p:cNvPr id="13" name="TextBox 12">
            <a:extLst>
              <a:ext uri="{FF2B5EF4-FFF2-40B4-BE49-F238E27FC236}">
                <a16:creationId xmlns:a16="http://schemas.microsoft.com/office/drawing/2014/main" id="{17B8EBC7-FCE4-4C60-999F-5B55E6F6D2ED}"/>
              </a:ext>
            </a:extLst>
          </p:cNvPr>
          <p:cNvSpPr txBox="1"/>
          <p:nvPr/>
        </p:nvSpPr>
        <p:spPr>
          <a:xfrm>
            <a:off x="1795323" y="3825238"/>
            <a:ext cx="1091868"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64646"/>
                </a:solidFill>
                <a:effectLst/>
                <a:uLnTx/>
                <a:uFillTx/>
                <a:latin typeface="Arial" panose="020B0604020202020204"/>
                <a:ea typeface="+mn-ea"/>
                <a:cs typeface="+mn-cs"/>
              </a:rPr>
              <a:t>Timber and plywood </a:t>
            </a:r>
          </a:p>
        </p:txBody>
      </p:sp>
      <p:sp>
        <p:nvSpPr>
          <p:cNvPr id="14" name="TextBox 13">
            <a:extLst>
              <a:ext uri="{FF2B5EF4-FFF2-40B4-BE49-F238E27FC236}">
                <a16:creationId xmlns:a16="http://schemas.microsoft.com/office/drawing/2014/main" id="{23802E73-967B-4A8E-B148-0EB9D79374C3}"/>
              </a:ext>
            </a:extLst>
          </p:cNvPr>
          <p:cNvSpPr txBox="1"/>
          <p:nvPr/>
        </p:nvSpPr>
        <p:spPr>
          <a:xfrm>
            <a:off x="3602749" y="1270389"/>
            <a:ext cx="2292948"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Use of fossil resources increases CO</a:t>
            </a:r>
            <a:r>
              <a:rPr kumimoji="0" lang="en-US" sz="1200" b="0" i="0" u="none" strike="noStrike" kern="1200" cap="none" spc="0" normalizeH="0" baseline="-25000" noProof="0" dirty="0">
                <a:ln>
                  <a:noFill/>
                </a:ln>
                <a:solidFill>
                  <a:srgbClr val="464646"/>
                </a:solidFill>
                <a:effectLst/>
                <a:uLnTx/>
                <a:uFillTx/>
                <a:latin typeface="Arial" panose="020B0604020202020204"/>
                <a:ea typeface="+mn-ea"/>
                <a:cs typeface="+mn-cs"/>
              </a:rPr>
              <a:t>2</a:t>
            </a: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 amount </a:t>
            </a:r>
          </a:p>
        </p:txBody>
      </p:sp>
      <p:sp>
        <p:nvSpPr>
          <p:cNvPr id="15" name="TextBox 14">
            <a:extLst>
              <a:ext uri="{FF2B5EF4-FFF2-40B4-BE49-F238E27FC236}">
                <a16:creationId xmlns:a16="http://schemas.microsoft.com/office/drawing/2014/main" id="{2D21DDFE-7B16-4C35-A553-DD1F415905B8}"/>
              </a:ext>
            </a:extLst>
          </p:cNvPr>
          <p:cNvSpPr txBox="1"/>
          <p:nvPr/>
        </p:nvSpPr>
        <p:spPr>
          <a:xfrm>
            <a:off x="4142630" y="4551564"/>
            <a:ext cx="1207576"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464646"/>
                </a:solidFill>
                <a:effectLst/>
                <a:uLnTx/>
                <a:uFillTx/>
                <a:latin typeface="Arial" panose="020B0604020202020204"/>
                <a:ea typeface="+mn-ea"/>
                <a:cs typeface="+mn-cs"/>
              </a:rPr>
              <a:t>Energy from fossil resources</a:t>
            </a:r>
          </a:p>
        </p:txBody>
      </p:sp>
      <p:sp>
        <p:nvSpPr>
          <p:cNvPr id="16" name="TextBox 15">
            <a:extLst>
              <a:ext uri="{FF2B5EF4-FFF2-40B4-BE49-F238E27FC236}">
                <a16:creationId xmlns:a16="http://schemas.microsoft.com/office/drawing/2014/main" id="{C39FACFC-A3A0-44AC-AD65-08511F6D4DE7}"/>
              </a:ext>
            </a:extLst>
          </p:cNvPr>
          <p:cNvSpPr txBox="1"/>
          <p:nvPr/>
        </p:nvSpPr>
        <p:spPr>
          <a:xfrm>
            <a:off x="6683298" y="1278942"/>
            <a:ext cx="2354678"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Use of fossils has increased  </a:t>
            </a:r>
            <a:b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b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global CO</a:t>
            </a:r>
            <a:r>
              <a:rPr kumimoji="0" lang="en-US" sz="1200" b="0" i="0" u="none" strike="noStrike" kern="1200" cap="none" spc="0" normalizeH="0" baseline="-25000" noProof="0" dirty="0">
                <a:ln>
                  <a:noFill/>
                </a:ln>
                <a:solidFill>
                  <a:srgbClr val="464646"/>
                </a:solidFill>
                <a:effectLst/>
                <a:uLnTx/>
                <a:uFillTx/>
                <a:latin typeface="Arial" panose="020B0604020202020204"/>
                <a:ea typeface="+mn-ea"/>
                <a:cs typeface="+mn-cs"/>
              </a:rPr>
              <a:t>2</a:t>
            </a: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 -emissions</a:t>
            </a:r>
          </a:p>
        </p:txBody>
      </p:sp>
      <p:graphicFrame>
        <p:nvGraphicFramePr>
          <p:cNvPr id="17" name="Chart 16">
            <a:extLst>
              <a:ext uri="{FF2B5EF4-FFF2-40B4-BE49-F238E27FC236}">
                <a16:creationId xmlns:a16="http://schemas.microsoft.com/office/drawing/2014/main" id="{D14C6BB8-55EF-4EF6-B9D9-FAFFECB45924}"/>
              </a:ext>
            </a:extLst>
          </p:cNvPr>
          <p:cNvGraphicFramePr>
            <a:graphicFrameLocks/>
          </p:cNvGraphicFramePr>
          <p:nvPr>
            <p:extLst/>
          </p:nvPr>
        </p:nvGraphicFramePr>
        <p:xfrm>
          <a:off x="6256811" y="1792795"/>
          <a:ext cx="2887189" cy="2790711"/>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B095AF15-5906-478E-B1D6-0A86317118CC}"/>
              </a:ext>
            </a:extLst>
          </p:cNvPr>
          <p:cNvSpPr txBox="1"/>
          <p:nvPr/>
        </p:nvSpPr>
        <p:spPr>
          <a:xfrm>
            <a:off x="7045362" y="4541202"/>
            <a:ext cx="1992614" cy="246221"/>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464646"/>
                </a:solidFill>
                <a:effectLst/>
                <a:uLnTx/>
                <a:uFillTx/>
                <a:latin typeface="Arial" panose="020B0604020202020204"/>
                <a:ea typeface="+mn-ea"/>
                <a:cs typeface="+mn-cs"/>
              </a:rPr>
              <a:t>Source</a:t>
            </a:r>
            <a:r>
              <a:rPr kumimoji="0" lang="fi-FI" sz="1000" b="0" i="1" u="none" strike="noStrike" kern="1200" cap="none" spc="0" normalizeH="0" baseline="0" noProof="0" dirty="0">
                <a:ln>
                  <a:noFill/>
                </a:ln>
                <a:solidFill>
                  <a:srgbClr val="464646"/>
                </a:solidFill>
                <a:effectLst/>
                <a:uLnTx/>
                <a:uFillTx/>
                <a:latin typeface="Arial" panose="020B0604020202020204"/>
                <a:ea typeface="+mn-ea"/>
                <a:cs typeface="+mn-cs"/>
              </a:rPr>
              <a:t>: IPCC AR5</a:t>
            </a:r>
          </a:p>
        </p:txBody>
      </p:sp>
      <p:sp>
        <p:nvSpPr>
          <p:cNvPr id="20" name="Slide Number Placeholder 5">
            <a:extLst>
              <a:ext uri="{FF2B5EF4-FFF2-40B4-BE49-F238E27FC236}">
                <a16:creationId xmlns:a16="http://schemas.microsoft.com/office/drawing/2014/main" id="{73356B5C-9FDE-4870-8AE1-14CBE5AD8376}"/>
              </a:ext>
            </a:extLst>
          </p:cNvPr>
          <p:cNvSpPr txBox="1">
            <a:spLocks/>
          </p:cNvSpPr>
          <p:nvPr/>
        </p:nvSpPr>
        <p:spPr>
          <a:xfrm>
            <a:off x="7777794" y="4869656"/>
            <a:ext cx="448999" cy="273844"/>
          </a:xfrm>
          <a:prstGeom prst="rect">
            <a:avLst/>
          </a:prstGeom>
        </p:spPr>
        <p:txBody>
          <a:bodyPr vert="horz" lIns="0" tIns="0" rIns="0" bIns="115200" rtlCol="0" anchor="b"/>
          <a:lstStyle>
            <a:defPPr>
              <a:defRPr lang="en-US"/>
            </a:defPPr>
            <a:lvl1pPr marL="0" algn="r" defTabSz="685800" rtl="0" eaLnBrk="1" latinLnBrk="0" hangingPunct="1">
              <a:defRPr sz="750" kern="1200">
                <a:solidFill>
                  <a:schemeClr val="tx2"/>
                </a:solidFill>
                <a:latin typeface="Arial" charset="0"/>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247F6846-F6BF-0245-85AB-CB2C6D225122}" type="slidenum">
              <a:rPr kumimoji="0" lang="en-GB" sz="750" b="0" i="0" u="none" strike="noStrike" kern="1200" cap="none" spc="0" normalizeH="0" baseline="0" noProof="0" smtClean="0">
                <a:ln>
                  <a:noFill/>
                </a:ln>
                <a:solidFill>
                  <a:srgbClr val="909090"/>
                </a:solidFill>
                <a:effectLst/>
                <a:uLnTx/>
                <a:uFillTx/>
                <a:latin typeface="Arial"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750" b="0" i="0" u="none" strike="noStrike" kern="1200" cap="none" spc="0" normalizeH="0" baseline="0" noProof="0" dirty="0">
              <a:ln>
                <a:noFill/>
              </a:ln>
              <a:solidFill>
                <a:srgbClr val="909090"/>
              </a:solidFill>
              <a:effectLst/>
              <a:uLnTx/>
              <a:uFillTx/>
              <a:latin typeface="Arial" charset="0"/>
              <a:cs typeface="Arial" charset="0"/>
            </a:endParaRPr>
          </a:p>
        </p:txBody>
      </p:sp>
    </p:spTree>
    <p:extLst>
      <p:ext uri="{BB962C8B-B14F-4D97-AF65-F5344CB8AC3E}">
        <p14:creationId xmlns:p14="http://schemas.microsoft.com/office/powerpoint/2010/main" val="3821293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1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48839A-F5D9-1044-9B77-FD61399A80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25" name="Picture 24">
            <a:extLst>
              <a:ext uri="{FF2B5EF4-FFF2-40B4-BE49-F238E27FC236}">
                <a16:creationId xmlns:a16="http://schemas.microsoft.com/office/drawing/2014/main" id="{9067F2A2-DB6E-E042-8EC2-63DE936D73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1">
            <a:extLst>
              <a:ext uri="{FF2B5EF4-FFF2-40B4-BE49-F238E27FC236}">
                <a16:creationId xmlns:a16="http://schemas.microsoft.com/office/drawing/2014/main" id="{8377412E-2002-A34A-91CD-A1AED52DE734}"/>
              </a:ext>
            </a:extLst>
          </p:cNvPr>
          <p:cNvSpPr txBox="1">
            <a:spLocks/>
          </p:cNvSpPr>
          <p:nvPr/>
        </p:nvSpPr>
        <p:spPr>
          <a:xfrm>
            <a:off x="7093131" y="1339756"/>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fi-FI" sz="1800" b="1" i="0" u="none" strike="noStrike" kern="1200" cap="none" spc="0" normalizeH="0" baseline="0" noProof="0">
              <a:ln>
                <a:noFill/>
              </a:ln>
              <a:solidFill>
                <a:srgbClr val="464646"/>
              </a:solidFill>
              <a:effectLst/>
              <a:uLnTx/>
              <a:uFillTx/>
              <a:latin typeface="Arial" charset="0"/>
              <a:cs typeface="Arial" charset="0"/>
            </a:endParaRPr>
          </a:p>
        </p:txBody>
      </p:sp>
      <p:sp>
        <p:nvSpPr>
          <p:cNvPr id="11" name="Content Placeholder 2">
            <a:extLst>
              <a:ext uri="{FF2B5EF4-FFF2-40B4-BE49-F238E27FC236}">
                <a16:creationId xmlns:a16="http://schemas.microsoft.com/office/drawing/2014/main" id="{96473AC5-092E-2B44-BBE4-0C475BB848BC}"/>
              </a:ext>
            </a:extLst>
          </p:cNvPr>
          <p:cNvSpPr txBox="1">
            <a:spLocks/>
          </p:cNvSpPr>
          <p:nvPr/>
        </p:nvSpPr>
        <p:spPr>
          <a:xfrm>
            <a:off x="4943419" y="3852694"/>
            <a:ext cx="2447100"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endParaRPr kumimoji="0" lang="fi-FI" sz="1300" b="0" i="0" u="none" strike="noStrike" kern="1200" cap="none" spc="0" normalizeH="0" baseline="0" noProof="0">
              <a:ln>
                <a:noFill/>
              </a:ln>
              <a:solidFill>
                <a:srgbClr val="464646"/>
              </a:solidFill>
              <a:effectLst/>
              <a:uLnTx/>
              <a:uFillTx/>
              <a:latin typeface="Arial" charset="0"/>
              <a:cs typeface="Arial" charset="0"/>
            </a:endParaRPr>
          </a:p>
        </p:txBody>
      </p:sp>
      <p:sp>
        <p:nvSpPr>
          <p:cNvPr id="12" name="Content Placeholder 2">
            <a:extLst>
              <a:ext uri="{FF2B5EF4-FFF2-40B4-BE49-F238E27FC236}">
                <a16:creationId xmlns:a16="http://schemas.microsoft.com/office/drawing/2014/main" id="{E3CB7CB5-AA62-344A-A149-A6CC5BA3047F}"/>
              </a:ext>
            </a:extLst>
          </p:cNvPr>
          <p:cNvSpPr txBox="1">
            <a:spLocks/>
          </p:cNvSpPr>
          <p:nvPr/>
        </p:nvSpPr>
        <p:spPr>
          <a:xfrm>
            <a:off x="6554244" y="3934309"/>
            <a:ext cx="2447100"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endParaRPr kumimoji="0" lang="fi-FI" sz="1400" b="0" i="0" u="none" strike="noStrike" kern="1200" cap="none" spc="0" normalizeH="0" baseline="0" noProof="0">
              <a:ln>
                <a:noFill/>
              </a:ln>
              <a:solidFill>
                <a:srgbClr val="464646"/>
              </a:solidFill>
              <a:effectLst/>
              <a:uLnTx/>
              <a:uFillTx/>
              <a:latin typeface="Arial" charset="0"/>
              <a:cs typeface="Arial" charset="0"/>
            </a:endParaRPr>
          </a:p>
        </p:txBody>
      </p:sp>
      <p:grpSp>
        <p:nvGrpSpPr>
          <p:cNvPr id="31" name="Group 30">
            <a:extLst>
              <a:ext uri="{FF2B5EF4-FFF2-40B4-BE49-F238E27FC236}">
                <a16:creationId xmlns:a16="http://schemas.microsoft.com/office/drawing/2014/main" id="{2C44A74A-0557-8447-9D7C-995D7E3BEA9E}"/>
              </a:ext>
            </a:extLst>
          </p:cNvPr>
          <p:cNvGrpSpPr/>
          <p:nvPr/>
        </p:nvGrpSpPr>
        <p:grpSpPr>
          <a:xfrm>
            <a:off x="579577" y="1227371"/>
            <a:ext cx="2151098" cy="3591870"/>
            <a:chOff x="579577" y="946612"/>
            <a:chExt cx="2151098" cy="3591870"/>
          </a:xfrm>
        </p:grpSpPr>
        <p:grpSp>
          <p:nvGrpSpPr>
            <p:cNvPr id="28" name="Group 27">
              <a:extLst>
                <a:ext uri="{FF2B5EF4-FFF2-40B4-BE49-F238E27FC236}">
                  <a16:creationId xmlns:a16="http://schemas.microsoft.com/office/drawing/2014/main" id="{FF1D2074-3C72-F549-9AD4-8D1E8EDE63F8}"/>
                </a:ext>
              </a:extLst>
            </p:cNvPr>
            <p:cNvGrpSpPr/>
            <p:nvPr/>
          </p:nvGrpSpPr>
          <p:grpSpPr>
            <a:xfrm>
              <a:off x="579577" y="950854"/>
              <a:ext cx="2151098" cy="3587628"/>
              <a:chOff x="579577" y="950854"/>
              <a:chExt cx="2151098" cy="3587628"/>
            </a:xfrm>
          </p:grpSpPr>
          <p:sp>
            <p:nvSpPr>
              <p:cNvPr id="15" name="Pentagon 14">
                <a:extLst>
                  <a:ext uri="{FF2B5EF4-FFF2-40B4-BE49-F238E27FC236}">
                    <a16:creationId xmlns:a16="http://schemas.microsoft.com/office/drawing/2014/main" id="{B5D8196A-511A-F244-A248-5E0F91F07CBE}"/>
                  </a:ext>
                </a:extLst>
              </p:cNvPr>
              <p:cNvSpPr/>
              <p:nvPr/>
            </p:nvSpPr>
            <p:spPr>
              <a:xfrm rot="5400000">
                <a:off x="-138688" y="1669119"/>
                <a:ext cx="3587628" cy="2151098"/>
              </a:xfrm>
              <a:prstGeom prst="homePlate">
                <a:avLst>
                  <a:gd name="adj" fmla="val 1816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44619B4D-5345-184E-9646-DD3AC25EBA0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p:blipFill>
            <p:spPr>
              <a:xfrm>
                <a:off x="821071" y="1541993"/>
                <a:ext cx="1665470" cy="1653919"/>
              </a:xfrm>
              <a:prstGeom prst="ellipse">
                <a:avLst/>
              </a:prstGeom>
              <a:ln w="28575">
                <a:solidFill>
                  <a:schemeClr val="bg1"/>
                </a:solidFill>
              </a:ln>
            </p:spPr>
          </p:pic>
        </p:grpSp>
        <p:sp>
          <p:nvSpPr>
            <p:cNvPr id="29" name="Title 1">
              <a:extLst>
                <a:ext uri="{FF2B5EF4-FFF2-40B4-BE49-F238E27FC236}">
                  <a16:creationId xmlns:a16="http://schemas.microsoft.com/office/drawing/2014/main" id="{6BEAF5C2-8660-A54A-88DF-CBFB8FC29A72}"/>
                </a:ext>
              </a:extLst>
            </p:cNvPr>
            <p:cNvSpPr txBox="1">
              <a:spLocks/>
            </p:cNvSpPr>
            <p:nvPr/>
          </p:nvSpPr>
          <p:spPr>
            <a:xfrm>
              <a:off x="632133" y="946612"/>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464646"/>
                  </a:solidFill>
                  <a:effectLst/>
                  <a:uLnTx/>
                  <a:uFillTx/>
                  <a:latin typeface="Arial" charset="0"/>
                  <a:cs typeface="Arial" charset="0"/>
                </a:rPr>
                <a:t>Forests</a:t>
              </a:r>
            </a:p>
          </p:txBody>
        </p:sp>
        <p:sp>
          <p:nvSpPr>
            <p:cNvPr id="30" name="Content Placeholder 2">
              <a:extLst>
                <a:ext uri="{FF2B5EF4-FFF2-40B4-BE49-F238E27FC236}">
                  <a16:creationId xmlns:a16="http://schemas.microsoft.com/office/drawing/2014/main" id="{3422C272-E548-2E40-BD08-5E5707911D3E}"/>
                </a:ext>
              </a:extLst>
            </p:cNvPr>
            <p:cNvSpPr txBox="1">
              <a:spLocks/>
            </p:cNvSpPr>
            <p:nvPr/>
          </p:nvSpPr>
          <p:spPr>
            <a:xfrm>
              <a:off x="632132" y="3325895"/>
              <a:ext cx="2050869"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
                  <a:srgbClr val="51A00B"/>
                </a:buClr>
                <a:buSzTx/>
                <a:buFont typeface="Arial" panose="020B0604020202020204" pitchFamily="34" charset="0"/>
                <a:buNone/>
                <a:tabLst/>
                <a:defRPr/>
              </a:pPr>
              <a:r>
                <a:rPr kumimoji="0" lang="en-US" sz="1300" b="1" i="0" u="none" strike="noStrike" kern="1200" cap="none" spc="0" normalizeH="0" baseline="0" noProof="0">
                  <a:ln>
                    <a:noFill/>
                  </a:ln>
                  <a:solidFill>
                    <a:srgbClr val="464646"/>
                  </a:solidFill>
                  <a:effectLst/>
                  <a:uLnTx/>
                  <a:uFillTx/>
                  <a:latin typeface="Arial" charset="0"/>
                  <a:cs typeface="Arial" charset="0"/>
                </a:rPr>
                <a:t>Carbon sinks and storages</a:t>
              </a:r>
              <a:r>
                <a:rPr kumimoji="0" lang="en-US" sz="1300" b="0" i="0" u="none" strike="noStrike" kern="1200" cap="none" spc="0" normalizeH="0" baseline="0" noProof="0">
                  <a:ln>
                    <a:noFill/>
                  </a:ln>
                  <a:solidFill>
                    <a:srgbClr val="464646"/>
                  </a:solidFill>
                  <a:effectLst/>
                  <a:uLnTx/>
                  <a:uFillTx/>
                  <a:latin typeface="Arial" charset="0"/>
                  <a:cs typeface="Arial" charset="0"/>
                </a:rPr>
                <a:t>                  maintenance, forestation, renewal</a:t>
              </a:r>
              <a:r>
                <a:rPr kumimoji="0" lang="fi-FI" sz="1300" b="0" i="0" u="none" strike="noStrike" kern="1200" cap="none" spc="0" normalizeH="0" baseline="0" noProof="0">
                  <a:ln>
                    <a:noFill/>
                  </a:ln>
                  <a:solidFill>
                    <a:srgbClr val="464646"/>
                  </a:solidFill>
                  <a:effectLst/>
                  <a:uLnTx/>
                  <a:uFillTx/>
                  <a:latin typeface="Arial" charset="0"/>
                  <a:cs typeface="Arial" charset="0"/>
                </a:rPr>
                <a:t> </a:t>
              </a:r>
            </a:p>
          </p:txBody>
        </p:sp>
      </p:grpSp>
      <p:sp>
        <p:nvSpPr>
          <p:cNvPr id="2" name="Rectangle 1"/>
          <p:cNvSpPr/>
          <p:nvPr/>
        </p:nvSpPr>
        <p:spPr>
          <a:xfrm>
            <a:off x="579576" y="345835"/>
            <a:ext cx="6708546" cy="830997"/>
          </a:xfrm>
          <a:prstGeom prst="rect">
            <a:avLst/>
          </a:prstGeom>
          <a:solidFill>
            <a:schemeClr val="bg1">
              <a:alpha val="66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4646"/>
                </a:solidFill>
                <a:effectLst/>
                <a:uLnTx/>
                <a:uFillTx/>
                <a:latin typeface="Arial" panose="020B0604020202020204"/>
                <a:ea typeface="+mn-ea"/>
                <a:cs typeface="+mn-cs"/>
              </a:rPr>
              <a:t>Comprehensive approach to climate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64646"/>
                </a:solidFill>
                <a:effectLst/>
                <a:uLnTx/>
                <a:uFillTx/>
                <a:latin typeface="Arial" panose="020B0604020202020204"/>
                <a:ea typeface="+mn-ea"/>
                <a:cs typeface="+mn-cs"/>
              </a:rPr>
              <a:t>change mitigation</a:t>
            </a:r>
          </a:p>
        </p:txBody>
      </p:sp>
      <p:sp>
        <p:nvSpPr>
          <p:cNvPr id="3" name="Plus Sign 2">
            <a:extLst>
              <a:ext uri="{FF2B5EF4-FFF2-40B4-BE49-F238E27FC236}">
                <a16:creationId xmlns:a16="http://schemas.microsoft.com/office/drawing/2014/main" id="{2906D573-65B4-429B-9E50-C7C941FC795C}"/>
              </a:ext>
            </a:extLst>
          </p:cNvPr>
          <p:cNvSpPr/>
          <p:nvPr/>
        </p:nvSpPr>
        <p:spPr>
          <a:xfrm>
            <a:off x="2482711" y="2361667"/>
            <a:ext cx="608790" cy="598916"/>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Slide Number Placeholder 5">
            <a:extLst>
              <a:ext uri="{FF2B5EF4-FFF2-40B4-BE49-F238E27FC236}">
                <a16:creationId xmlns:a16="http://schemas.microsoft.com/office/drawing/2014/main" id="{AEDBE799-0A8F-B647-A2BD-1505A4050D90}"/>
              </a:ext>
            </a:extLst>
          </p:cNvPr>
          <p:cNvSpPr>
            <a:spLocks noGrp="1"/>
          </p:cNvSpPr>
          <p:nvPr>
            <p:ph type="sldNum" sz="quarter" idx="4"/>
          </p:nvPr>
        </p:nvSpPr>
        <p:spPr>
          <a:xfrm>
            <a:off x="7777794" y="4866481"/>
            <a:ext cx="448999"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247F6846-F6BF-0245-85AB-CB2C6D225122}" type="slidenum">
              <a:rPr kumimoji="0" lang="en-GB" sz="75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GB" sz="750" b="0" i="0" u="none" strike="noStrike" kern="1200" cap="none" spc="0" normalizeH="0" baseline="0" noProof="0">
              <a:ln>
                <a:noFill/>
              </a:ln>
              <a:solidFill>
                <a:srgbClr val="FFFFFF"/>
              </a:solidFill>
              <a:effectLst/>
              <a:uLnTx/>
              <a:uFillTx/>
              <a:latin typeface="Arial" charset="0"/>
              <a:cs typeface="Arial" charset="0"/>
            </a:endParaRPr>
          </a:p>
        </p:txBody>
      </p:sp>
      <p:sp>
        <p:nvSpPr>
          <p:cNvPr id="36" name="TextBox 35">
            <a:extLst>
              <a:ext uri="{FF2B5EF4-FFF2-40B4-BE49-F238E27FC236}">
                <a16:creationId xmlns:a16="http://schemas.microsoft.com/office/drawing/2014/main" id="{96ACDE72-F06C-F947-88FA-89CB2ED73FCC}"/>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7" name="TextBox 36">
            <a:extLst>
              <a:ext uri="{FF2B5EF4-FFF2-40B4-BE49-F238E27FC236}">
                <a16:creationId xmlns:a16="http://schemas.microsoft.com/office/drawing/2014/main" id="{0665D101-4FF7-2547-A292-1DD453342B4C}"/>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8" name="TextBox 37">
            <a:extLst>
              <a:ext uri="{FF2B5EF4-FFF2-40B4-BE49-F238E27FC236}">
                <a16:creationId xmlns:a16="http://schemas.microsoft.com/office/drawing/2014/main" id="{30DB44FC-7F86-3649-B412-92D9D2780537}"/>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Tree>
    <p:extLst>
      <p:ext uri="{BB962C8B-B14F-4D97-AF65-F5344CB8AC3E}">
        <p14:creationId xmlns:p14="http://schemas.microsoft.com/office/powerpoint/2010/main" val="214893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5F24C2-B22D-BD4B-840B-7E7EF13A91B8}"/>
              </a:ext>
            </a:extLst>
          </p:cNvPr>
          <p:cNvSpPr>
            <a:spLocks noGrp="1"/>
          </p:cNvSpPr>
          <p:nvPr>
            <p:ph type="title"/>
          </p:nvPr>
        </p:nvSpPr>
        <p:spPr>
          <a:xfrm>
            <a:off x="685799" y="367909"/>
            <a:ext cx="7316919" cy="624410"/>
          </a:xfrm>
        </p:spPr>
        <p:txBody>
          <a:bodyPr/>
          <a:lstStyle/>
          <a:p>
            <a:r>
              <a:rPr lang="en-GB" sz="2400"/>
              <a:t>Sustainably managed forests grow more, </a:t>
            </a:r>
            <a:br>
              <a:rPr lang="en-GB" sz="2400"/>
            </a:br>
            <a:r>
              <a:rPr lang="en-GB" sz="2400"/>
              <a:t>while taking care of biodiversity and carbon sinks </a:t>
            </a:r>
          </a:p>
        </p:txBody>
      </p:sp>
      <p:sp>
        <p:nvSpPr>
          <p:cNvPr id="2" name="Slide Number Placeholder 1"/>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750" b="0" i="0" u="none" strike="noStrike" kern="1200" cap="none" spc="0" normalizeH="0" baseline="0" noProof="0" smtClean="0">
                <a:ln>
                  <a:noFill/>
                </a:ln>
                <a:solidFill>
                  <a:srgbClr val="464646">
                    <a:lumMod val="60000"/>
                    <a:lumOff val="4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50" b="0" i="0" u="none" strike="noStrike" kern="1200" cap="none" spc="0" normalizeH="0" baseline="0" noProof="0" dirty="0">
              <a:ln>
                <a:noFill/>
              </a:ln>
              <a:solidFill>
                <a:srgbClr val="464646">
                  <a:lumMod val="60000"/>
                  <a:lumOff val="40000"/>
                </a:srgbClr>
              </a:solidFill>
              <a:effectLst/>
              <a:uLnTx/>
              <a:uFillTx/>
              <a:latin typeface="Arial"/>
              <a:ea typeface="+mn-ea"/>
              <a:cs typeface="+mn-cs"/>
            </a:endParaRPr>
          </a:p>
        </p:txBody>
      </p:sp>
      <p:pic>
        <p:nvPicPr>
          <p:cNvPr id="9" name="stockdrone1_ilta-aurinko_short-1">
            <a:hlinkClick r:id="" action="ppaction://media"/>
            <a:extLst>
              <a:ext uri="{FF2B5EF4-FFF2-40B4-BE49-F238E27FC236}">
                <a16:creationId xmlns:a16="http://schemas.microsoft.com/office/drawing/2014/main" id="{36D41393-216B-BF40-BBDF-D5E0C8184EE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cstate="screen">
            <a:extLst>
              <a:ext uri="{28A0092B-C50C-407E-A947-70E740481C1C}">
                <a14:useLocalDpi xmlns:a14="http://schemas.microsoft.com/office/drawing/2010/main"/>
              </a:ext>
            </a:extLst>
          </a:blip>
          <a:srcRect/>
          <a:stretch/>
        </p:blipFill>
        <p:spPr>
          <a:xfrm>
            <a:off x="694836" y="2459773"/>
            <a:ext cx="3904000" cy="2196000"/>
          </a:xfrm>
          <a:prstGeom prst="rect">
            <a:avLst/>
          </a:prstGeom>
        </p:spPr>
      </p:pic>
      <p:pic>
        <p:nvPicPr>
          <p:cNvPr id="10" name="AEREO_Forestal_1_short-2">
            <a:hlinkClick r:id="" action="ppaction://media"/>
            <a:extLst>
              <a:ext uri="{FF2B5EF4-FFF2-40B4-BE49-F238E27FC236}">
                <a16:creationId xmlns:a16="http://schemas.microsoft.com/office/drawing/2014/main" id="{4E681B03-0C67-774A-950A-6444542BF2AD}"/>
              </a:ext>
            </a:extLst>
          </p:cNvPr>
          <p:cNvPicPr>
            <a:picLocks noChangeAspect="1"/>
          </p:cNvPicPr>
          <p:nvPr>
            <a:videoFile r:link="rId4"/>
            <p:extLst>
              <p:ext uri="{DAA4B4D4-6D71-4841-9C94-3DE7FCFB9230}">
                <p14:media xmlns:p14="http://schemas.microsoft.com/office/powerpoint/2010/main" r:embed="rId3"/>
              </p:ext>
            </p:extLst>
          </p:nvPr>
        </p:nvPicPr>
        <p:blipFill>
          <a:blip r:embed="rId8" cstate="screen">
            <a:extLst>
              <a:ext uri="{28A0092B-C50C-407E-A947-70E740481C1C}">
                <a14:useLocalDpi xmlns:a14="http://schemas.microsoft.com/office/drawing/2010/main"/>
              </a:ext>
            </a:extLst>
          </a:blip>
          <a:stretch>
            <a:fillRect/>
          </a:stretch>
        </p:blipFill>
        <p:spPr>
          <a:xfrm>
            <a:off x="4757363" y="2459773"/>
            <a:ext cx="3904000" cy="2196000"/>
          </a:xfrm>
          <a:prstGeom prst="rect">
            <a:avLst/>
          </a:prstGeom>
        </p:spPr>
      </p:pic>
      <p:sp>
        <p:nvSpPr>
          <p:cNvPr id="13" name="Rectangle 12">
            <a:extLst>
              <a:ext uri="{FF2B5EF4-FFF2-40B4-BE49-F238E27FC236}">
                <a16:creationId xmlns:a16="http://schemas.microsoft.com/office/drawing/2014/main" id="{71FD34A7-2B45-4924-B475-E37F4290FC99}"/>
              </a:ext>
            </a:extLst>
          </p:cNvPr>
          <p:cNvSpPr/>
          <p:nvPr/>
        </p:nvSpPr>
        <p:spPr>
          <a:xfrm>
            <a:off x="4054912" y="1136385"/>
            <a:ext cx="1284326" cy="769441"/>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fi-FI" sz="4400" b="1" noProof="0" dirty="0">
                <a:solidFill>
                  <a:srgbClr val="464646"/>
                </a:solidFill>
                <a:latin typeface="Arial" panose="020B0604020202020204"/>
              </a:rPr>
              <a:t>100</a:t>
            </a:r>
            <a:r>
              <a:rPr lang="fi-FI" sz="4400" noProof="0" dirty="0">
                <a:solidFill>
                  <a:srgbClr val="464646"/>
                </a:solidFill>
                <a:latin typeface="Arial" panose="020B0604020202020204"/>
              </a:rPr>
              <a:t> </a:t>
            </a:r>
            <a:endParaRPr kumimoji="0" lang="fi-FI" sz="4400" b="0" i="0" u="none" strike="noStrike" kern="1200" cap="none" spc="0" normalizeH="0" baseline="0" noProof="0" dirty="0">
              <a:ln>
                <a:noFill/>
              </a:ln>
              <a:solidFill>
                <a:srgbClr val="464646"/>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D8D1E04A-F198-4691-A388-C2A89DF3CC4B}"/>
              </a:ext>
            </a:extLst>
          </p:cNvPr>
          <p:cNvSpPr/>
          <p:nvPr/>
        </p:nvSpPr>
        <p:spPr>
          <a:xfrm>
            <a:off x="2176803" y="1446310"/>
            <a:ext cx="2013360" cy="307777"/>
          </a:xfrm>
          <a:prstGeom prst="rect">
            <a:avLst/>
          </a:prstGeom>
        </p:spPr>
        <p:txBody>
          <a:bodyPr wrap="squar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4646"/>
                </a:solidFill>
                <a:effectLst/>
                <a:uLnTx/>
                <a:uFillTx/>
                <a:latin typeface="Arial" panose="020B0604020202020204"/>
                <a:ea typeface="+mn-ea"/>
                <a:cs typeface="+mn-cs"/>
              </a:rPr>
              <a:t>We</a:t>
            </a:r>
            <a:r>
              <a:rPr kumimoji="0" lang="en-US" sz="1400" b="0" i="0" u="none" strike="noStrike" kern="1200" cap="none" spc="0" normalizeH="0" noProof="0" dirty="0">
                <a:ln>
                  <a:noFill/>
                </a:ln>
                <a:solidFill>
                  <a:srgbClr val="464646"/>
                </a:solidFill>
                <a:effectLst/>
                <a:uLnTx/>
                <a:uFillTx/>
                <a:latin typeface="Arial" panose="020B0604020202020204"/>
                <a:ea typeface="+mn-ea"/>
                <a:cs typeface="+mn-cs"/>
              </a:rPr>
              <a:t> plant over </a:t>
            </a:r>
            <a:endParaRPr kumimoji="0" lang="en-US" sz="1400" b="0" i="0" u="none" strike="noStrike" kern="1200" cap="none" spc="0" normalizeH="0" baseline="0" noProof="0" dirty="0">
              <a:ln>
                <a:noFill/>
              </a:ln>
              <a:solidFill>
                <a:srgbClr val="464646"/>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D8D1E04A-F198-4691-A388-C2A89DF3CC4B}"/>
              </a:ext>
            </a:extLst>
          </p:cNvPr>
          <p:cNvSpPr/>
          <p:nvPr/>
        </p:nvSpPr>
        <p:spPr>
          <a:xfrm>
            <a:off x="5123937" y="1452083"/>
            <a:ext cx="2013361" cy="307777"/>
          </a:xfrm>
          <a:prstGeom prst="rect">
            <a:avLst/>
          </a:prstGeom>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4646"/>
                </a:solidFill>
                <a:effectLst/>
                <a:uLnTx/>
                <a:uFillTx/>
                <a:latin typeface="Arial" panose="020B0604020202020204"/>
                <a:ea typeface="+mn-ea"/>
                <a:cs typeface="+mn-cs"/>
              </a:rPr>
              <a:t>trees per minute</a:t>
            </a:r>
          </a:p>
        </p:txBody>
      </p:sp>
      <p:sp>
        <p:nvSpPr>
          <p:cNvPr id="4" name="TextBox 3"/>
          <p:cNvSpPr txBox="1"/>
          <p:nvPr/>
        </p:nvSpPr>
        <p:spPr>
          <a:xfrm>
            <a:off x="641199" y="1927086"/>
            <a:ext cx="4011275" cy="553998"/>
          </a:xfrm>
          <a:prstGeom prst="rect">
            <a:avLst/>
          </a:prstGeom>
          <a:noFill/>
        </p:spPr>
        <p:txBody>
          <a:bodyPr wrap="square" rtlCol="0">
            <a:spAutoFit/>
          </a:bodyPr>
          <a:lstStyle/>
          <a:p>
            <a:pPr algn="ctr"/>
            <a:r>
              <a:rPr lang="en-US" sz="1400" dirty="0"/>
              <a:t>Annual growth in Finland from </a:t>
            </a:r>
            <a:br>
              <a:rPr lang="en-US" sz="1400" dirty="0"/>
            </a:br>
            <a:r>
              <a:rPr lang="en-US" sz="1600" b="1" dirty="0"/>
              <a:t>50</a:t>
            </a:r>
            <a:r>
              <a:rPr lang="en-US" sz="1400" dirty="0"/>
              <a:t> million to </a:t>
            </a:r>
            <a:r>
              <a:rPr lang="en-US" sz="1600" b="1" dirty="0"/>
              <a:t>107</a:t>
            </a:r>
            <a:r>
              <a:rPr lang="en-US" sz="1400" dirty="0"/>
              <a:t> million m</a:t>
            </a:r>
            <a:r>
              <a:rPr lang="en-US" sz="1400" baseline="30000" dirty="0"/>
              <a:t>3</a:t>
            </a:r>
            <a:r>
              <a:rPr lang="en-US" sz="1400" dirty="0"/>
              <a:t> since 1960’s</a:t>
            </a:r>
          </a:p>
        </p:txBody>
      </p:sp>
      <p:sp>
        <p:nvSpPr>
          <p:cNvPr id="11" name="TextBox 10"/>
          <p:cNvSpPr txBox="1"/>
          <p:nvPr/>
        </p:nvSpPr>
        <p:spPr>
          <a:xfrm>
            <a:off x="5287340" y="1927086"/>
            <a:ext cx="2844048" cy="553998"/>
          </a:xfrm>
          <a:prstGeom prst="rect">
            <a:avLst/>
          </a:prstGeom>
          <a:noFill/>
        </p:spPr>
        <p:txBody>
          <a:bodyPr wrap="none" rtlCol="0">
            <a:spAutoFit/>
          </a:bodyPr>
          <a:lstStyle/>
          <a:p>
            <a:pPr algn="ctr"/>
            <a:r>
              <a:rPr lang="en-US" sz="1400" dirty="0"/>
              <a:t>From </a:t>
            </a:r>
            <a:r>
              <a:rPr lang="en-US" sz="1600" b="1" dirty="0"/>
              <a:t>0</a:t>
            </a:r>
            <a:r>
              <a:rPr lang="en-US" sz="1400" dirty="0"/>
              <a:t> to </a:t>
            </a:r>
            <a:r>
              <a:rPr lang="en-US" sz="1600" b="1" dirty="0"/>
              <a:t>1</a:t>
            </a:r>
            <a:r>
              <a:rPr lang="en-US" sz="1400" dirty="0"/>
              <a:t> million ha in 30 years</a:t>
            </a:r>
          </a:p>
          <a:p>
            <a:pPr algn="ctr"/>
            <a:r>
              <a:rPr lang="en-US" sz="1400" dirty="0"/>
              <a:t>in Uruguay</a:t>
            </a:r>
          </a:p>
        </p:txBody>
      </p:sp>
    </p:spTree>
    <p:extLst>
      <p:ext uri="{BB962C8B-B14F-4D97-AF65-F5344CB8AC3E}">
        <p14:creationId xmlns:p14="http://schemas.microsoft.com/office/powerpoint/2010/main" val="197925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31" fill="hold"/>
                                        <p:tgtEl>
                                          <p:spTgt spid="9"/>
                                        </p:tgtEl>
                                      </p:cBhvr>
                                    </p:cmd>
                                  </p:childTnLst>
                                </p:cTn>
                              </p:par>
                              <p:par>
                                <p:cTn id="7" presetID="1" presetClass="mediacall" presetSubtype="0" fill="hold" nodeType="withEffect">
                                  <p:stCondLst>
                                    <p:cond delay="0"/>
                                  </p:stCondLst>
                                  <p:childTnLst>
                                    <p:cmd type="call" cmd="playFrom(0.0)">
                                      <p:cBhvr>
                                        <p:cTn id="8" dur="83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9"/>
                                        </p:tgtEl>
                                      </p:cBhvr>
                                    </p:cmd>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9"/>
                </p:tgtEl>
              </p:cMediaNode>
            </p:video>
            <p:video>
              <p:cMediaNode vol="80000">
                <p:cTn id="20"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354F6AF-99D5-D742-8215-E5875936C9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8" name="Title 17">
            <a:extLst>
              <a:ext uri="{FF2B5EF4-FFF2-40B4-BE49-F238E27FC236}">
                <a16:creationId xmlns:a16="http://schemas.microsoft.com/office/drawing/2014/main" id="{662C8BD4-9827-9941-909C-4180E618E188}"/>
              </a:ext>
            </a:extLst>
          </p:cNvPr>
          <p:cNvSpPr>
            <a:spLocks noGrp="1"/>
          </p:cNvSpPr>
          <p:nvPr>
            <p:ph type="title"/>
          </p:nvPr>
        </p:nvSpPr>
        <p:spPr/>
        <p:txBody>
          <a:bodyPr/>
          <a:lstStyle/>
          <a:p>
            <a:r>
              <a:rPr lang="en-US" sz="2400" dirty="0">
                <a:solidFill>
                  <a:schemeClr val="bg1"/>
                </a:solidFill>
                <a:latin typeface="Arial"/>
                <a:cs typeface="Arial"/>
              </a:rPr>
              <a:t>Sustainable forestry preserves forests </a:t>
            </a:r>
            <a:br>
              <a:rPr lang="en-US" sz="2400" dirty="0">
                <a:solidFill>
                  <a:schemeClr val="bg1"/>
                </a:solidFill>
                <a:latin typeface="Arial"/>
                <a:cs typeface="Arial"/>
              </a:rPr>
            </a:br>
            <a:r>
              <a:rPr lang="en-US" sz="2400" dirty="0">
                <a:solidFill>
                  <a:schemeClr val="bg1"/>
                </a:solidFill>
                <a:latin typeface="Arial"/>
                <a:cs typeface="Arial"/>
              </a:rPr>
              <a:t>and increases carbon sinks </a:t>
            </a:r>
            <a:endParaRPr lang="fi-FI" sz="2400" dirty="0"/>
          </a:p>
        </p:txBody>
      </p:sp>
      <p:sp>
        <p:nvSpPr>
          <p:cNvPr id="29" name="Slide Number Placeholder 3">
            <a:extLst>
              <a:ext uri="{FF2B5EF4-FFF2-40B4-BE49-F238E27FC236}">
                <a16:creationId xmlns:a16="http://schemas.microsoft.com/office/drawing/2014/main" id="{0BE8CE1B-7A18-4C40-865B-8419F3F8AAE6}"/>
              </a:ext>
            </a:extLst>
          </p:cNvPr>
          <p:cNvSpPr>
            <a:spLocks noGrp="1"/>
          </p:cNvSpPr>
          <p:nvPr>
            <p:ph type="sldNum" sz="quarter" idx="4"/>
          </p:nvPr>
        </p:nvSpPr>
        <p:spPr/>
        <p:txBody>
          <a:bodyPr/>
          <a:lstStyle/>
          <a:p>
            <a:fld id="{247F6846-F6BF-0245-85AB-CB2C6D225122}" type="slidenum">
              <a:rPr lang="en-GB" noProof="0" smtClean="0">
                <a:solidFill>
                  <a:schemeClr val="bg1"/>
                </a:solidFill>
              </a:rPr>
              <a:pPr/>
              <a:t>5</a:t>
            </a:fld>
            <a:endParaRPr lang="en-GB" noProof="0" dirty="0">
              <a:solidFill>
                <a:schemeClr val="bg1"/>
              </a:solidFill>
            </a:endParaRPr>
          </a:p>
        </p:txBody>
      </p:sp>
      <p:sp>
        <p:nvSpPr>
          <p:cNvPr id="28" name="Otsikko 4">
            <a:extLst>
              <a:ext uri="{FF2B5EF4-FFF2-40B4-BE49-F238E27FC236}">
                <a16:creationId xmlns:a16="http://schemas.microsoft.com/office/drawing/2014/main" id="{6659E82E-38C0-EF45-8026-F05A120A5657}"/>
              </a:ext>
            </a:extLst>
          </p:cNvPr>
          <p:cNvSpPr txBox="1">
            <a:spLocks/>
          </p:cNvSpPr>
          <p:nvPr/>
        </p:nvSpPr>
        <p:spPr>
          <a:xfrm>
            <a:off x="685800" y="376060"/>
            <a:ext cx="6200030" cy="696308"/>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600" b="1" kern="1200">
                <a:solidFill>
                  <a:schemeClr val="tx1"/>
                </a:solidFill>
                <a:latin typeface="Arial" charset="0"/>
                <a:ea typeface="Arial" charset="0"/>
                <a:cs typeface="Arial" charset="0"/>
              </a:defRPr>
            </a:lvl1pPr>
          </a:lstStyle>
          <a:p>
            <a:endParaRPr lang="en-US" dirty="0">
              <a:solidFill>
                <a:schemeClr val="bg1"/>
              </a:solidFill>
              <a:latin typeface="Arial"/>
              <a:cs typeface="Arial"/>
            </a:endParaRPr>
          </a:p>
        </p:txBody>
      </p:sp>
      <p:sp>
        <p:nvSpPr>
          <p:cNvPr id="33" name="Sisällön paikkamerkki 18">
            <a:extLst>
              <a:ext uri="{FF2B5EF4-FFF2-40B4-BE49-F238E27FC236}">
                <a16:creationId xmlns:a16="http://schemas.microsoft.com/office/drawing/2014/main" id="{90519378-50E7-7B4B-B5AE-EEE46EB3DC48}"/>
              </a:ext>
            </a:extLst>
          </p:cNvPr>
          <p:cNvSpPr txBox="1">
            <a:spLocks/>
          </p:cNvSpPr>
          <p:nvPr/>
        </p:nvSpPr>
        <p:spPr>
          <a:xfrm>
            <a:off x="510540" y="2059029"/>
            <a:ext cx="4348287" cy="914400"/>
          </a:xfrm>
          <a:prstGeom prst="rect">
            <a:avLst/>
          </a:prstGeom>
        </p:spPr>
        <p:txBody>
          <a:bodyPr vert="horz" lIns="0" tIns="0" rIns="0" bIns="0" rtlCol="0" anchor="ctr">
            <a:noAutofit/>
          </a:bodyPr>
          <a:lstStyle>
            <a:lvl1pPr marL="0" indent="0" algn="ctr" defTabSz="685800" rtl="0" eaLnBrk="1" latinLnBrk="0" hangingPunct="1">
              <a:lnSpc>
                <a:spcPct val="100000"/>
              </a:lnSpc>
              <a:spcBef>
                <a:spcPts val="800"/>
              </a:spcBef>
              <a:buClr>
                <a:schemeClr val="accent1"/>
              </a:buClr>
              <a:buFont typeface="Arial" panose="020B0604020202020204" pitchFamily="34" charset="0"/>
              <a:buNone/>
              <a:defRPr sz="4400" b="1" kern="1200">
                <a:solidFill>
                  <a:schemeClr val="bg1"/>
                </a:solidFill>
                <a:latin typeface="Arial" charset="0"/>
                <a:ea typeface="Arial" charset="0"/>
                <a:cs typeface="Arial" charset="0"/>
              </a:defRPr>
            </a:lvl1pPr>
            <a:lvl2pPr marL="0" indent="0" algn="ctr" defTabSz="685800" rtl="0" eaLnBrk="1" latinLnBrk="0" hangingPunct="1">
              <a:lnSpc>
                <a:spcPct val="100000"/>
              </a:lnSpc>
              <a:spcBef>
                <a:spcPts val="700"/>
              </a:spcBef>
              <a:buClr>
                <a:schemeClr val="tx1"/>
              </a:buClr>
              <a:buFont typeface="System Font Regular"/>
              <a:buNone/>
              <a:defRPr sz="2000" b="1" kern="1200">
                <a:solidFill>
                  <a:schemeClr val="bg1"/>
                </a:solidFill>
                <a:latin typeface="Arial" charset="0"/>
                <a:ea typeface="Arial" charset="0"/>
                <a:cs typeface="Arial" charset="0"/>
              </a:defRPr>
            </a:lvl2pPr>
            <a:lvl3pPr marL="0" indent="0" algn="ctr" defTabSz="685800" rtl="0" eaLnBrk="1" latinLnBrk="0" hangingPunct="1">
              <a:lnSpc>
                <a:spcPct val="100000"/>
              </a:lnSpc>
              <a:spcBef>
                <a:spcPts val="600"/>
              </a:spcBef>
              <a:buClr>
                <a:schemeClr val="tx1"/>
              </a:buClr>
              <a:buFont typeface="Arial" charset="0"/>
              <a:buNone/>
              <a:defRPr sz="1400" b="1" kern="1200">
                <a:solidFill>
                  <a:schemeClr val="bg1"/>
                </a:solidFill>
                <a:latin typeface="Arial" charset="0"/>
                <a:ea typeface="Arial" charset="0"/>
                <a:cs typeface="Arial" charset="0"/>
              </a:defRPr>
            </a:lvl3pPr>
            <a:lvl4pPr marL="0" indent="0" algn="ctr" defTabSz="685800" rtl="0" eaLnBrk="1" latinLnBrk="0" hangingPunct="1">
              <a:lnSpc>
                <a:spcPct val="100000"/>
              </a:lnSpc>
              <a:spcBef>
                <a:spcPts val="500"/>
              </a:spcBef>
              <a:buClr>
                <a:schemeClr val="tx1"/>
              </a:buClr>
              <a:buFont typeface="System Font Regular"/>
              <a:buNone/>
              <a:defRPr sz="1400" kern="1200">
                <a:solidFill>
                  <a:schemeClr val="bg1"/>
                </a:solidFill>
                <a:latin typeface="Arial" charset="0"/>
                <a:ea typeface="Arial" charset="0"/>
                <a:cs typeface="Arial" charset="0"/>
              </a:defRPr>
            </a:lvl4pPr>
            <a:lvl5pPr marL="0" indent="0" algn="ctr" defTabSz="685800" rtl="0" eaLnBrk="1" latinLnBrk="0" hangingPunct="1">
              <a:lnSpc>
                <a:spcPct val="100000"/>
              </a:lnSpc>
              <a:spcBef>
                <a:spcPts val="500"/>
              </a:spcBef>
              <a:buClr>
                <a:schemeClr val="tx1"/>
              </a:buClr>
              <a:buFont typeface="Arial" charset="0"/>
              <a:buNone/>
              <a:defRPr sz="110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i-FI" sz="5500" dirty="0">
                <a:latin typeface="Arial" panose="020B0604020202020204"/>
              </a:rPr>
              <a:t>390M  </a:t>
            </a:r>
          </a:p>
        </p:txBody>
      </p:sp>
      <p:pic>
        <p:nvPicPr>
          <p:cNvPr id="38" name="Picture 32">
            <a:extLst>
              <a:ext uri="{FF2B5EF4-FFF2-40B4-BE49-F238E27FC236}">
                <a16:creationId xmlns:a16="http://schemas.microsoft.com/office/drawing/2014/main" id="{B66DFAA1-17B9-4C43-81ED-4ABD04C26B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7778" b="76691"/>
          <a:stretch/>
        </p:blipFill>
        <p:spPr>
          <a:xfrm>
            <a:off x="8026400" y="0"/>
            <a:ext cx="1117600" cy="1198880"/>
          </a:xfrm>
          <a:prstGeom prst="rect">
            <a:avLst/>
          </a:prstGeom>
        </p:spPr>
      </p:pic>
      <p:pic>
        <p:nvPicPr>
          <p:cNvPr id="39" name="Picture 9">
            <a:extLst>
              <a:ext uri="{FF2B5EF4-FFF2-40B4-BE49-F238E27FC236}">
                <a16:creationId xmlns:a16="http://schemas.microsoft.com/office/drawing/2014/main" id="{5096C6A5-8FD9-6845-A5B7-1C2B59B87A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1457" r="69222"/>
          <a:stretch/>
        </p:blipFill>
        <p:spPr>
          <a:xfrm>
            <a:off x="0" y="4704080"/>
            <a:ext cx="2814320" cy="439420"/>
          </a:xfrm>
          <a:prstGeom prst="rect">
            <a:avLst/>
          </a:prstGeom>
        </p:spPr>
      </p:pic>
      <p:sp>
        <p:nvSpPr>
          <p:cNvPr id="40" name="Suorakulmio 31">
            <a:extLst>
              <a:ext uri="{FF2B5EF4-FFF2-40B4-BE49-F238E27FC236}">
                <a16:creationId xmlns:a16="http://schemas.microsoft.com/office/drawing/2014/main" id="{6BBE3F33-602E-5746-8004-A64DD91E8A08}"/>
              </a:ext>
            </a:extLst>
          </p:cNvPr>
          <p:cNvSpPr/>
          <p:nvPr/>
        </p:nvSpPr>
        <p:spPr>
          <a:xfrm>
            <a:off x="417082" y="1675982"/>
            <a:ext cx="4369594" cy="369332"/>
          </a:xfrm>
          <a:prstGeom prst="rect">
            <a:avLst/>
          </a:prstGeom>
        </p:spPr>
        <p:txBody>
          <a:bodyPr wrap="none">
            <a:spAutoFit/>
          </a:bodyPr>
          <a:lstStyle/>
          <a:p>
            <a:r>
              <a:rPr lang="en-US" sz="1800" b="1" cap="all" dirty="0">
                <a:solidFill>
                  <a:schemeClr val="bg1"/>
                </a:solidFill>
              </a:rPr>
              <a:t>IN FINLAND a carbon storage of</a:t>
            </a:r>
          </a:p>
        </p:txBody>
      </p:sp>
      <p:sp>
        <p:nvSpPr>
          <p:cNvPr id="20" name="TextBox 19">
            <a:extLst>
              <a:ext uri="{FF2B5EF4-FFF2-40B4-BE49-F238E27FC236}">
                <a16:creationId xmlns:a16="http://schemas.microsoft.com/office/drawing/2014/main" id="{5292B89F-1D4A-964E-9856-3F6303629102}"/>
              </a:ext>
            </a:extLst>
          </p:cNvPr>
          <p:cNvSpPr txBox="1"/>
          <p:nvPr/>
        </p:nvSpPr>
        <p:spPr>
          <a:xfrm>
            <a:off x="-1367554" y="1424198"/>
            <a:ext cx="184731" cy="300082"/>
          </a:xfrm>
          <a:prstGeom prst="rect">
            <a:avLst/>
          </a:prstGeom>
          <a:noFill/>
        </p:spPr>
        <p:txBody>
          <a:bodyPr wrap="none" rtlCol="0">
            <a:spAutoFit/>
          </a:bodyPr>
          <a:lstStyle/>
          <a:p>
            <a:endParaRPr lang="fi-FI" dirty="0"/>
          </a:p>
        </p:txBody>
      </p:sp>
      <p:sp>
        <p:nvSpPr>
          <p:cNvPr id="35" name="TextBox 34">
            <a:extLst>
              <a:ext uri="{FF2B5EF4-FFF2-40B4-BE49-F238E27FC236}">
                <a16:creationId xmlns:a16="http://schemas.microsoft.com/office/drawing/2014/main" id="{12FC4C2D-400B-B642-B563-1DF630B7E9FE}"/>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en-GB" sz="750" noProof="0" dirty="0">
                <a:solidFill>
                  <a:schemeClr val="bg1"/>
                </a:solidFill>
                <a:latin typeface="Arial" charset="0"/>
                <a:ea typeface="Arial" charset="0"/>
                <a:cs typeface="Arial" charset="0"/>
              </a:rPr>
              <a:t>|  © UPM</a:t>
            </a:r>
          </a:p>
        </p:txBody>
      </p:sp>
      <p:sp>
        <p:nvSpPr>
          <p:cNvPr id="32" name="Sisällön paikkamerkki 18">
            <a:extLst>
              <a:ext uri="{FF2B5EF4-FFF2-40B4-BE49-F238E27FC236}">
                <a16:creationId xmlns:a16="http://schemas.microsoft.com/office/drawing/2014/main" id="{7B752047-12DE-B942-814A-9CFEC6C7BAB5}"/>
              </a:ext>
            </a:extLst>
          </p:cNvPr>
          <p:cNvSpPr txBox="1">
            <a:spLocks/>
          </p:cNvSpPr>
          <p:nvPr/>
        </p:nvSpPr>
        <p:spPr>
          <a:xfrm>
            <a:off x="5527683" y="2965032"/>
            <a:ext cx="2436056" cy="237325"/>
          </a:xfrm>
          <a:prstGeom prst="rect">
            <a:avLst/>
          </a:prstGeom>
        </p:spPr>
        <p:txBody>
          <a:bodyPr vert="horz" lIns="0" tIns="0" rIns="0" bIns="0" rtlCol="0" anchor="ctr">
            <a:noAutofit/>
          </a:bodyPr>
          <a:lstStyle>
            <a:lvl1pPr marL="0" indent="0" algn="ctr" defTabSz="685800" rtl="0" eaLnBrk="1" latinLnBrk="0" hangingPunct="1">
              <a:lnSpc>
                <a:spcPct val="100000"/>
              </a:lnSpc>
              <a:spcBef>
                <a:spcPts val="800"/>
              </a:spcBef>
              <a:buClr>
                <a:schemeClr val="accent1"/>
              </a:buClr>
              <a:buFont typeface="Arial" panose="020B0604020202020204" pitchFamily="34" charset="0"/>
              <a:buNone/>
              <a:defRPr sz="4400" b="1" kern="1200">
                <a:solidFill>
                  <a:schemeClr val="bg1"/>
                </a:solidFill>
                <a:latin typeface="Arial" charset="0"/>
                <a:ea typeface="Arial" charset="0"/>
                <a:cs typeface="Arial" charset="0"/>
              </a:defRPr>
            </a:lvl1pPr>
            <a:lvl2pPr marL="0" indent="0" algn="ctr" defTabSz="685800" rtl="0" eaLnBrk="1" latinLnBrk="0" hangingPunct="1">
              <a:lnSpc>
                <a:spcPct val="100000"/>
              </a:lnSpc>
              <a:spcBef>
                <a:spcPts val="700"/>
              </a:spcBef>
              <a:buClr>
                <a:schemeClr val="tx1"/>
              </a:buClr>
              <a:buFont typeface="System Font Regular"/>
              <a:buNone/>
              <a:defRPr sz="2000" b="1" kern="1200">
                <a:solidFill>
                  <a:schemeClr val="bg1"/>
                </a:solidFill>
                <a:latin typeface="Arial" charset="0"/>
                <a:ea typeface="Arial" charset="0"/>
                <a:cs typeface="Arial" charset="0"/>
              </a:defRPr>
            </a:lvl2pPr>
            <a:lvl3pPr marL="0" indent="0" algn="ctr" defTabSz="685800" rtl="0" eaLnBrk="1" latinLnBrk="0" hangingPunct="1">
              <a:lnSpc>
                <a:spcPct val="100000"/>
              </a:lnSpc>
              <a:spcBef>
                <a:spcPts val="600"/>
              </a:spcBef>
              <a:buClr>
                <a:schemeClr val="tx1"/>
              </a:buClr>
              <a:buFont typeface="Arial" charset="0"/>
              <a:buNone/>
              <a:defRPr sz="1400" b="1" kern="1200">
                <a:solidFill>
                  <a:schemeClr val="bg1"/>
                </a:solidFill>
                <a:latin typeface="Arial" charset="0"/>
                <a:ea typeface="Arial" charset="0"/>
                <a:cs typeface="Arial" charset="0"/>
              </a:defRPr>
            </a:lvl3pPr>
            <a:lvl4pPr marL="0" indent="0" algn="ctr" defTabSz="685800" rtl="0" eaLnBrk="1" latinLnBrk="0" hangingPunct="1">
              <a:lnSpc>
                <a:spcPct val="100000"/>
              </a:lnSpc>
              <a:spcBef>
                <a:spcPts val="500"/>
              </a:spcBef>
              <a:buClr>
                <a:schemeClr val="tx1"/>
              </a:buClr>
              <a:buFont typeface="System Font Regular"/>
              <a:buNone/>
              <a:defRPr sz="1400" kern="1200">
                <a:solidFill>
                  <a:schemeClr val="bg1"/>
                </a:solidFill>
                <a:latin typeface="Arial" charset="0"/>
                <a:ea typeface="Arial" charset="0"/>
                <a:cs typeface="Arial" charset="0"/>
              </a:defRPr>
            </a:lvl4pPr>
            <a:lvl5pPr marL="0" indent="0" algn="ctr" defTabSz="685800" rtl="0" eaLnBrk="1" latinLnBrk="0" hangingPunct="1">
              <a:lnSpc>
                <a:spcPct val="100000"/>
              </a:lnSpc>
              <a:spcBef>
                <a:spcPts val="500"/>
              </a:spcBef>
              <a:buClr>
                <a:schemeClr val="tx1"/>
              </a:buClr>
              <a:buFont typeface="Arial" charset="0"/>
              <a:buNone/>
              <a:defRPr sz="110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GB" sz="2000" b="0" dirty="0">
                <a:latin typeface="Arial" panose="020B0604020202020204"/>
              </a:rPr>
              <a:t>tonnes in 25 years</a:t>
            </a:r>
            <a:endParaRPr lang="en-US" sz="2000" b="0" dirty="0">
              <a:latin typeface="Arial" panose="020B0604020202020204"/>
            </a:endParaRPr>
          </a:p>
        </p:txBody>
      </p:sp>
      <p:sp>
        <p:nvSpPr>
          <p:cNvPr id="34" name="Sisällön paikkamerkki 18">
            <a:extLst>
              <a:ext uri="{FF2B5EF4-FFF2-40B4-BE49-F238E27FC236}">
                <a16:creationId xmlns:a16="http://schemas.microsoft.com/office/drawing/2014/main" id="{8E1711FC-0C7C-734D-B770-67A844D84DCD}"/>
              </a:ext>
            </a:extLst>
          </p:cNvPr>
          <p:cNvSpPr txBox="1">
            <a:spLocks/>
          </p:cNvSpPr>
          <p:nvPr/>
        </p:nvSpPr>
        <p:spPr>
          <a:xfrm>
            <a:off x="4939660" y="2059029"/>
            <a:ext cx="4059621" cy="914400"/>
          </a:xfrm>
          <a:prstGeom prst="rect">
            <a:avLst/>
          </a:prstGeom>
        </p:spPr>
        <p:txBody>
          <a:bodyPr vert="horz" lIns="0" tIns="0" rIns="0" bIns="0" rtlCol="0" anchor="ctr">
            <a:noAutofit/>
          </a:bodyPr>
          <a:lstStyle>
            <a:lvl1pPr marL="0" indent="0" algn="ctr" defTabSz="685800" rtl="0" eaLnBrk="1" latinLnBrk="0" hangingPunct="1">
              <a:lnSpc>
                <a:spcPct val="100000"/>
              </a:lnSpc>
              <a:spcBef>
                <a:spcPts val="800"/>
              </a:spcBef>
              <a:buClr>
                <a:schemeClr val="accent1"/>
              </a:buClr>
              <a:buFont typeface="Arial" panose="020B0604020202020204" pitchFamily="34" charset="0"/>
              <a:buNone/>
              <a:defRPr sz="4400" b="1" kern="1200">
                <a:solidFill>
                  <a:schemeClr val="bg1"/>
                </a:solidFill>
                <a:latin typeface="Arial" charset="0"/>
                <a:ea typeface="Arial" charset="0"/>
                <a:cs typeface="Arial" charset="0"/>
              </a:defRPr>
            </a:lvl1pPr>
            <a:lvl2pPr marL="0" indent="0" algn="ctr" defTabSz="685800" rtl="0" eaLnBrk="1" latinLnBrk="0" hangingPunct="1">
              <a:lnSpc>
                <a:spcPct val="100000"/>
              </a:lnSpc>
              <a:spcBef>
                <a:spcPts val="700"/>
              </a:spcBef>
              <a:buClr>
                <a:schemeClr val="tx1"/>
              </a:buClr>
              <a:buFont typeface="System Font Regular"/>
              <a:buNone/>
              <a:defRPr sz="2000" b="1" kern="1200">
                <a:solidFill>
                  <a:schemeClr val="bg1"/>
                </a:solidFill>
                <a:latin typeface="Arial" charset="0"/>
                <a:ea typeface="Arial" charset="0"/>
                <a:cs typeface="Arial" charset="0"/>
              </a:defRPr>
            </a:lvl2pPr>
            <a:lvl3pPr marL="0" indent="0" algn="ctr" defTabSz="685800" rtl="0" eaLnBrk="1" latinLnBrk="0" hangingPunct="1">
              <a:lnSpc>
                <a:spcPct val="100000"/>
              </a:lnSpc>
              <a:spcBef>
                <a:spcPts val="600"/>
              </a:spcBef>
              <a:buClr>
                <a:schemeClr val="tx1"/>
              </a:buClr>
              <a:buFont typeface="Arial" charset="0"/>
              <a:buNone/>
              <a:defRPr sz="1400" b="1" kern="1200">
                <a:solidFill>
                  <a:schemeClr val="bg1"/>
                </a:solidFill>
                <a:latin typeface="Arial" charset="0"/>
                <a:ea typeface="Arial" charset="0"/>
                <a:cs typeface="Arial" charset="0"/>
              </a:defRPr>
            </a:lvl3pPr>
            <a:lvl4pPr marL="0" indent="0" algn="ctr" defTabSz="685800" rtl="0" eaLnBrk="1" latinLnBrk="0" hangingPunct="1">
              <a:lnSpc>
                <a:spcPct val="100000"/>
              </a:lnSpc>
              <a:spcBef>
                <a:spcPts val="500"/>
              </a:spcBef>
              <a:buClr>
                <a:schemeClr val="tx1"/>
              </a:buClr>
              <a:buFont typeface="System Font Regular"/>
              <a:buNone/>
              <a:defRPr sz="1400" kern="1200">
                <a:solidFill>
                  <a:schemeClr val="bg1"/>
                </a:solidFill>
                <a:latin typeface="Arial" charset="0"/>
                <a:ea typeface="Arial" charset="0"/>
                <a:cs typeface="Arial" charset="0"/>
              </a:defRPr>
            </a:lvl4pPr>
            <a:lvl5pPr marL="0" indent="0" algn="ctr" defTabSz="685800" rtl="0" eaLnBrk="1" latinLnBrk="0" hangingPunct="1">
              <a:lnSpc>
                <a:spcPct val="100000"/>
              </a:lnSpc>
              <a:spcBef>
                <a:spcPts val="500"/>
              </a:spcBef>
              <a:buClr>
                <a:schemeClr val="tx1"/>
              </a:buClr>
              <a:buFont typeface="Arial" charset="0"/>
              <a:buNone/>
              <a:defRPr sz="110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i-FI" sz="5500" dirty="0">
                <a:latin typeface="Arial" panose="020B0604020202020204"/>
              </a:rPr>
              <a:t>25M </a:t>
            </a:r>
            <a:endParaRPr lang="fi-FI" sz="5500" b="0" dirty="0">
              <a:latin typeface="Arial" panose="020B0604020202020204"/>
            </a:endParaRPr>
          </a:p>
        </p:txBody>
      </p:sp>
      <p:sp>
        <p:nvSpPr>
          <p:cNvPr id="36" name="Suorakulmio 31">
            <a:extLst>
              <a:ext uri="{FF2B5EF4-FFF2-40B4-BE49-F238E27FC236}">
                <a16:creationId xmlns:a16="http://schemas.microsoft.com/office/drawing/2014/main" id="{A1620D06-9DD2-2448-8F65-5ABD43D1DE59}"/>
              </a:ext>
            </a:extLst>
          </p:cNvPr>
          <p:cNvSpPr/>
          <p:nvPr/>
        </p:nvSpPr>
        <p:spPr>
          <a:xfrm>
            <a:off x="5579136" y="1507225"/>
            <a:ext cx="2613388" cy="646331"/>
          </a:xfrm>
          <a:prstGeom prst="rect">
            <a:avLst/>
          </a:prstGeom>
        </p:spPr>
        <p:txBody>
          <a:bodyPr wrap="square">
            <a:spAutoFit/>
          </a:bodyPr>
          <a:lstStyle/>
          <a:p>
            <a:r>
              <a:rPr lang="en" sz="1800" b="1" cap="all" dirty="0">
                <a:solidFill>
                  <a:schemeClr val="bg1"/>
                </a:solidFill>
              </a:rPr>
              <a:t>In Uruguay a new </a:t>
            </a:r>
          </a:p>
          <a:p>
            <a:r>
              <a:rPr lang="en" sz="1800" b="1" cap="all" dirty="0">
                <a:solidFill>
                  <a:schemeClr val="bg1"/>
                </a:solidFill>
              </a:rPr>
              <a:t>carbon sink of </a:t>
            </a:r>
            <a:endParaRPr lang="en-US" sz="1800" b="1" cap="all" dirty="0">
              <a:solidFill>
                <a:schemeClr val="bg1"/>
              </a:solidFill>
            </a:endParaRPr>
          </a:p>
        </p:txBody>
      </p:sp>
      <p:grpSp>
        <p:nvGrpSpPr>
          <p:cNvPr id="21" name="Group 20">
            <a:extLst>
              <a:ext uri="{FF2B5EF4-FFF2-40B4-BE49-F238E27FC236}">
                <a16:creationId xmlns:a16="http://schemas.microsoft.com/office/drawing/2014/main" id="{50193101-ECD2-B041-A6F3-08728C740EA6}"/>
              </a:ext>
            </a:extLst>
          </p:cNvPr>
          <p:cNvGrpSpPr>
            <a:grpSpLocks noChangeAspect="1"/>
          </p:cNvGrpSpPr>
          <p:nvPr/>
        </p:nvGrpSpPr>
        <p:grpSpPr>
          <a:xfrm>
            <a:off x="681756" y="4331013"/>
            <a:ext cx="1838426" cy="399406"/>
            <a:chOff x="685800" y="4161796"/>
            <a:chExt cx="2490234" cy="540230"/>
          </a:xfrm>
        </p:grpSpPr>
        <p:pic>
          <p:nvPicPr>
            <p:cNvPr id="22" name="Picture 21">
              <a:extLst>
                <a:ext uri="{FF2B5EF4-FFF2-40B4-BE49-F238E27FC236}">
                  <a16:creationId xmlns:a16="http://schemas.microsoft.com/office/drawing/2014/main" id="{5A83EBAC-2A62-6C45-A4B8-E57319043B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14818" y="4173688"/>
              <a:ext cx="519012" cy="519012"/>
            </a:xfrm>
            <a:prstGeom prst="rect">
              <a:avLst/>
            </a:prstGeom>
          </p:spPr>
        </p:pic>
        <p:pic>
          <p:nvPicPr>
            <p:cNvPr id="23" name="Picture 22">
              <a:extLst>
                <a:ext uri="{FF2B5EF4-FFF2-40B4-BE49-F238E27FC236}">
                  <a16:creationId xmlns:a16="http://schemas.microsoft.com/office/drawing/2014/main" id="{4C3BBB89-2C23-8942-8461-FF5844D772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74570" y="4161796"/>
              <a:ext cx="532250" cy="532251"/>
            </a:xfrm>
            <a:prstGeom prst="rect">
              <a:avLst/>
            </a:prstGeom>
          </p:spPr>
        </p:pic>
        <p:pic>
          <p:nvPicPr>
            <p:cNvPr id="24" name="Picture 23">
              <a:extLst>
                <a:ext uri="{FF2B5EF4-FFF2-40B4-BE49-F238E27FC236}">
                  <a16:creationId xmlns:a16="http://schemas.microsoft.com/office/drawing/2014/main" id="{C7C13D67-3082-A94F-BB2F-04FE3FD010E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43784" y="4161796"/>
              <a:ext cx="532250" cy="532251"/>
            </a:xfrm>
            <a:prstGeom prst="rect">
              <a:avLst/>
            </a:prstGeom>
          </p:spPr>
        </p:pic>
        <p:pic>
          <p:nvPicPr>
            <p:cNvPr id="25" name="Picture 103">
              <a:extLst>
                <a:ext uri="{FF2B5EF4-FFF2-40B4-BE49-F238E27FC236}">
                  <a16:creationId xmlns:a16="http://schemas.microsoft.com/office/drawing/2014/main" id="{E18D7FF7-8CA2-0B48-A0A4-08DC3D6567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5800" y="4166134"/>
              <a:ext cx="780612" cy="535892"/>
            </a:xfrm>
            <a:prstGeom prst="rect">
              <a:avLst/>
            </a:prstGeom>
          </p:spPr>
        </p:pic>
      </p:grpSp>
      <p:sp>
        <p:nvSpPr>
          <p:cNvPr id="26" name="Sisällön paikkamerkki 18">
            <a:extLst>
              <a:ext uri="{FF2B5EF4-FFF2-40B4-BE49-F238E27FC236}">
                <a16:creationId xmlns:a16="http://schemas.microsoft.com/office/drawing/2014/main" id="{C84036A5-C897-46FE-9F26-8EC858424AAF}"/>
              </a:ext>
            </a:extLst>
          </p:cNvPr>
          <p:cNvSpPr txBox="1">
            <a:spLocks/>
          </p:cNvSpPr>
          <p:nvPr/>
        </p:nvSpPr>
        <p:spPr>
          <a:xfrm>
            <a:off x="-308811" y="2973429"/>
            <a:ext cx="4059621" cy="156920"/>
          </a:xfrm>
          <a:prstGeom prst="rect">
            <a:avLst/>
          </a:prstGeom>
        </p:spPr>
        <p:txBody>
          <a:bodyPr vert="horz" lIns="0" tIns="0" rIns="0" bIns="0" rtlCol="0" anchor="ctr">
            <a:noAutofit/>
          </a:bodyPr>
          <a:lstStyle>
            <a:lvl1pPr marL="0" indent="0" algn="ctr" defTabSz="685800" rtl="0" eaLnBrk="1" latinLnBrk="0" hangingPunct="1">
              <a:lnSpc>
                <a:spcPct val="100000"/>
              </a:lnSpc>
              <a:spcBef>
                <a:spcPts val="800"/>
              </a:spcBef>
              <a:buClr>
                <a:schemeClr val="accent1"/>
              </a:buClr>
              <a:buFont typeface="Arial" panose="020B0604020202020204" pitchFamily="34" charset="0"/>
              <a:buNone/>
              <a:defRPr sz="4400" b="1" kern="1200">
                <a:solidFill>
                  <a:schemeClr val="bg1"/>
                </a:solidFill>
                <a:latin typeface="Arial" charset="0"/>
                <a:ea typeface="Arial" charset="0"/>
                <a:cs typeface="Arial" charset="0"/>
              </a:defRPr>
            </a:lvl1pPr>
            <a:lvl2pPr marL="0" indent="0" algn="ctr" defTabSz="685800" rtl="0" eaLnBrk="1" latinLnBrk="0" hangingPunct="1">
              <a:lnSpc>
                <a:spcPct val="100000"/>
              </a:lnSpc>
              <a:spcBef>
                <a:spcPts val="700"/>
              </a:spcBef>
              <a:buClr>
                <a:schemeClr val="tx1"/>
              </a:buClr>
              <a:buFont typeface="System Font Regular"/>
              <a:buNone/>
              <a:defRPr sz="2000" b="1" kern="1200">
                <a:solidFill>
                  <a:schemeClr val="bg1"/>
                </a:solidFill>
                <a:latin typeface="Arial" charset="0"/>
                <a:ea typeface="Arial" charset="0"/>
                <a:cs typeface="Arial" charset="0"/>
              </a:defRPr>
            </a:lvl2pPr>
            <a:lvl3pPr marL="0" indent="0" algn="ctr" defTabSz="685800" rtl="0" eaLnBrk="1" latinLnBrk="0" hangingPunct="1">
              <a:lnSpc>
                <a:spcPct val="100000"/>
              </a:lnSpc>
              <a:spcBef>
                <a:spcPts val="600"/>
              </a:spcBef>
              <a:buClr>
                <a:schemeClr val="tx1"/>
              </a:buClr>
              <a:buFont typeface="Arial" charset="0"/>
              <a:buNone/>
              <a:defRPr sz="1400" b="1" kern="1200">
                <a:solidFill>
                  <a:schemeClr val="bg1"/>
                </a:solidFill>
                <a:latin typeface="Arial" charset="0"/>
                <a:ea typeface="Arial" charset="0"/>
                <a:cs typeface="Arial" charset="0"/>
              </a:defRPr>
            </a:lvl3pPr>
            <a:lvl4pPr marL="0" indent="0" algn="ctr" defTabSz="685800" rtl="0" eaLnBrk="1" latinLnBrk="0" hangingPunct="1">
              <a:lnSpc>
                <a:spcPct val="100000"/>
              </a:lnSpc>
              <a:spcBef>
                <a:spcPts val="500"/>
              </a:spcBef>
              <a:buClr>
                <a:schemeClr val="tx1"/>
              </a:buClr>
              <a:buFont typeface="System Font Regular"/>
              <a:buNone/>
              <a:defRPr sz="1400" kern="1200">
                <a:solidFill>
                  <a:schemeClr val="bg1"/>
                </a:solidFill>
                <a:latin typeface="Arial" charset="0"/>
                <a:ea typeface="Arial" charset="0"/>
                <a:cs typeface="Arial" charset="0"/>
              </a:defRPr>
            </a:lvl4pPr>
            <a:lvl5pPr marL="0" indent="0" algn="ctr" defTabSz="685800" rtl="0" eaLnBrk="1" latinLnBrk="0" hangingPunct="1">
              <a:lnSpc>
                <a:spcPct val="100000"/>
              </a:lnSpc>
              <a:spcBef>
                <a:spcPts val="500"/>
              </a:spcBef>
              <a:buClr>
                <a:schemeClr val="tx1"/>
              </a:buClr>
              <a:buFont typeface="Arial" charset="0"/>
              <a:buNone/>
              <a:defRPr sz="1100" kern="1200">
                <a:solidFill>
                  <a:schemeClr val="bg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GB" sz="2000" b="0" dirty="0">
                <a:latin typeface="Arial" panose="020B0604020202020204"/>
              </a:rPr>
              <a:t>tonnes in own forests</a:t>
            </a:r>
            <a:endParaRPr lang="en-US" sz="2000" b="0" dirty="0">
              <a:latin typeface="Arial" panose="020B0604020202020204"/>
            </a:endParaRPr>
          </a:p>
        </p:txBody>
      </p:sp>
      <p:sp>
        <p:nvSpPr>
          <p:cNvPr id="30" name="Rectangle 29">
            <a:extLst>
              <a:ext uri="{FF2B5EF4-FFF2-40B4-BE49-F238E27FC236}">
                <a16:creationId xmlns:a16="http://schemas.microsoft.com/office/drawing/2014/main" id="{A1DD36F5-3531-4BA9-9B9B-578ACABE0500}"/>
              </a:ext>
            </a:extLst>
          </p:cNvPr>
          <p:cNvSpPr/>
          <p:nvPr/>
        </p:nvSpPr>
        <p:spPr>
          <a:xfrm>
            <a:off x="3496075" y="3879432"/>
            <a:ext cx="2630153" cy="1200329"/>
          </a:xfrm>
          <a:prstGeom prst="rect">
            <a:avLst/>
          </a:prstGeom>
        </p:spPr>
        <p:txBody>
          <a:bodyPr wrap="square">
            <a:spAutoFit/>
          </a:bodyPr>
          <a:lstStyle/>
          <a:p>
            <a:pPr algn="ctr"/>
            <a:r>
              <a:rPr lang="en-US" sz="1800" dirty="0">
                <a:solidFill>
                  <a:schemeClr val="bg1"/>
                </a:solidFill>
              </a:rPr>
              <a:t>Forests are the </a:t>
            </a:r>
            <a:br>
              <a:rPr lang="en-US" sz="1800" dirty="0">
                <a:solidFill>
                  <a:schemeClr val="bg1"/>
                </a:solidFill>
              </a:rPr>
            </a:br>
            <a:r>
              <a:rPr lang="en-US" sz="1800" b="1" dirty="0">
                <a:solidFill>
                  <a:schemeClr val="bg1"/>
                </a:solidFill>
              </a:rPr>
              <a:t>SECOND LARGEST </a:t>
            </a:r>
            <a:br>
              <a:rPr lang="en-US" sz="1800" b="1" dirty="0">
                <a:solidFill>
                  <a:schemeClr val="bg1"/>
                </a:solidFill>
              </a:rPr>
            </a:br>
            <a:r>
              <a:rPr lang="en-US" sz="1800" b="1" dirty="0">
                <a:solidFill>
                  <a:schemeClr val="bg1"/>
                </a:solidFill>
              </a:rPr>
              <a:t>ABSORBER OF CO</a:t>
            </a:r>
            <a:r>
              <a:rPr lang="en-US" sz="1800" b="1" baseline="-25000" dirty="0">
                <a:solidFill>
                  <a:schemeClr val="bg1"/>
                </a:solidFill>
              </a:rPr>
              <a:t>2</a:t>
            </a:r>
            <a:r>
              <a:rPr lang="en-US" sz="1800" b="1" dirty="0">
                <a:solidFill>
                  <a:schemeClr val="bg1"/>
                </a:solidFill>
              </a:rPr>
              <a:t> </a:t>
            </a:r>
            <a:br>
              <a:rPr lang="en-US" sz="1800" dirty="0">
                <a:solidFill>
                  <a:schemeClr val="bg1"/>
                </a:solidFill>
              </a:rPr>
            </a:br>
            <a:r>
              <a:rPr lang="en-US" sz="1800" dirty="0">
                <a:solidFill>
                  <a:schemeClr val="bg1"/>
                </a:solidFill>
              </a:rPr>
              <a:t>after the oceans </a:t>
            </a:r>
          </a:p>
        </p:txBody>
      </p:sp>
    </p:spTree>
    <p:extLst>
      <p:ext uri="{BB962C8B-B14F-4D97-AF65-F5344CB8AC3E}">
        <p14:creationId xmlns:p14="http://schemas.microsoft.com/office/powerpoint/2010/main" val="276191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E72DFE-295C-1046-B790-F425BC927B96}"/>
              </a:ext>
            </a:extLst>
          </p:cNvPr>
          <p:cNvPicPr>
            <a:picLocks noChangeAspect="1"/>
          </p:cNvPicPr>
          <p:nvPr/>
        </p:nvPicPr>
        <p:blipFill rotWithShape="1">
          <a:blip r:embed="rId2">
            <a:extLst>
              <a:ext uri="{28A0092B-C50C-407E-A947-70E740481C1C}">
                <a14:useLocalDpi xmlns:a14="http://schemas.microsoft.com/office/drawing/2010/main" val="0"/>
              </a:ext>
            </a:extLst>
          </a:blip>
          <a:srcRect t="9261" b="6494"/>
          <a:stretch/>
        </p:blipFill>
        <p:spPr>
          <a:xfrm>
            <a:off x="0" y="0"/>
            <a:ext cx="9158102" cy="5143500"/>
          </a:xfrm>
          <a:prstGeom prst="rect">
            <a:avLst/>
          </a:prstGeom>
        </p:spPr>
      </p:pic>
      <p:sp>
        <p:nvSpPr>
          <p:cNvPr id="4" name="Slide Number Placeholder 3">
            <a:extLst>
              <a:ext uri="{FF2B5EF4-FFF2-40B4-BE49-F238E27FC236}">
                <a16:creationId xmlns:a16="http://schemas.microsoft.com/office/drawing/2014/main" id="{0919761A-1097-034C-8242-39316C7BBC12}"/>
              </a:ext>
            </a:extLst>
          </p:cNvPr>
          <p:cNvSpPr>
            <a:spLocks noGrp="1"/>
          </p:cNvSpPr>
          <p:nvPr>
            <p:ph type="sldNum" sz="quarter" idx="4"/>
          </p:nvPr>
        </p:nvSpPr>
        <p:spPr/>
        <p:txBody>
          <a:bodyPr/>
          <a:lstStyle/>
          <a:p>
            <a:fld id="{247F6846-F6BF-0245-85AB-CB2C6D225122}" type="slidenum">
              <a:rPr lang="en-GB" smtClean="0"/>
              <a:pPr/>
              <a:t>6</a:t>
            </a:fld>
            <a:endParaRPr lang="en-GB"/>
          </a:p>
        </p:txBody>
      </p:sp>
      <p:pic>
        <p:nvPicPr>
          <p:cNvPr id="10" name="Picture 9">
            <a:extLst>
              <a:ext uri="{FF2B5EF4-FFF2-40B4-BE49-F238E27FC236}">
                <a16:creationId xmlns:a16="http://schemas.microsoft.com/office/drawing/2014/main" id="{F5C975DC-A9CF-FF43-873E-FB024C8B466F}"/>
              </a:ext>
            </a:extLst>
          </p:cNvPr>
          <p:cNvPicPr>
            <a:picLocks noChangeAspect="1"/>
          </p:cNvPicPr>
          <p:nvPr/>
        </p:nvPicPr>
        <p:blipFill>
          <a:blip r:embed="rId3"/>
          <a:stretch>
            <a:fillRect/>
          </a:stretch>
        </p:blipFill>
        <p:spPr>
          <a:xfrm>
            <a:off x="7992781" y="272272"/>
            <a:ext cx="925152" cy="925152"/>
          </a:xfrm>
          <a:prstGeom prst="rect">
            <a:avLst/>
          </a:prstGeom>
        </p:spPr>
      </p:pic>
      <p:pic>
        <p:nvPicPr>
          <p:cNvPr id="6" name="Picture 5">
            <a:extLst>
              <a:ext uri="{FF2B5EF4-FFF2-40B4-BE49-F238E27FC236}">
                <a16:creationId xmlns:a16="http://schemas.microsoft.com/office/drawing/2014/main" id="{31BA63BE-BD97-A040-B79E-B426658C5F9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88061" y="4816069"/>
            <a:ext cx="2134391" cy="288864"/>
          </a:xfrm>
          <a:prstGeom prst="rect">
            <a:avLst/>
          </a:prstGeom>
        </p:spPr>
      </p:pic>
      <p:sp>
        <p:nvSpPr>
          <p:cNvPr id="7" name="Slide Number Placeholder 5">
            <a:extLst>
              <a:ext uri="{FF2B5EF4-FFF2-40B4-BE49-F238E27FC236}">
                <a16:creationId xmlns:a16="http://schemas.microsoft.com/office/drawing/2014/main" id="{BB16BE74-CC77-874B-B2E0-7FD9152258B9}"/>
              </a:ext>
            </a:extLst>
          </p:cNvPr>
          <p:cNvSpPr txBox="1">
            <a:spLocks/>
          </p:cNvSpPr>
          <p:nvPr/>
        </p:nvSpPr>
        <p:spPr>
          <a:xfrm>
            <a:off x="7777794" y="4866481"/>
            <a:ext cx="448999" cy="277019"/>
          </a:xfrm>
          <a:prstGeom prst="rect">
            <a:avLst/>
          </a:prstGeom>
        </p:spPr>
        <p:txBody>
          <a:bodyPr vert="horz" lIns="0" tIns="0" rIns="0" bIns="115200" rtlCol="0" anchor="b"/>
          <a:lstStyle>
            <a:defPPr>
              <a:defRPr lang="en-US"/>
            </a:defPPr>
            <a:lvl1pPr marL="0" algn="r" defTabSz="685800" rtl="0" eaLnBrk="1" latinLnBrk="0" hangingPunct="1">
              <a:defRPr sz="750" kern="1200">
                <a:solidFill>
                  <a:schemeClr val="tx2"/>
                </a:solidFill>
                <a:latin typeface="Arial" charset="0"/>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47F6846-F6BF-0245-85AB-CB2C6D225122}" type="slidenum">
              <a:rPr lang="en-GB" smtClean="0">
                <a:solidFill>
                  <a:schemeClr val="bg1"/>
                </a:solidFill>
              </a:rPr>
              <a:pPr/>
              <a:t>6</a:t>
            </a:fld>
            <a:endParaRPr lang="en-GB">
              <a:solidFill>
                <a:schemeClr val="bg1"/>
              </a:solidFill>
            </a:endParaRPr>
          </a:p>
        </p:txBody>
      </p:sp>
      <p:sp>
        <p:nvSpPr>
          <p:cNvPr id="8" name="TextBox 7">
            <a:extLst>
              <a:ext uri="{FF2B5EF4-FFF2-40B4-BE49-F238E27FC236}">
                <a16:creationId xmlns:a16="http://schemas.microsoft.com/office/drawing/2014/main" id="{F089A966-76CD-9147-B9A8-BAB2EA7188B1}"/>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en-GB" sz="750" noProof="0" dirty="0">
                <a:solidFill>
                  <a:schemeClr val="bg1"/>
                </a:solidFill>
                <a:latin typeface="Arial" charset="0"/>
                <a:ea typeface="Arial" charset="0"/>
                <a:cs typeface="Arial" charset="0"/>
              </a:rPr>
              <a:t>|  © UPM</a:t>
            </a:r>
          </a:p>
        </p:txBody>
      </p:sp>
      <p:sp>
        <p:nvSpPr>
          <p:cNvPr id="12" name="Title 1">
            <a:extLst>
              <a:ext uri="{FF2B5EF4-FFF2-40B4-BE49-F238E27FC236}">
                <a16:creationId xmlns:a16="http://schemas.microsoft.com/office/drawing/2014/main" id="{8F197BA7-1AB1-4045-84B8-EB662EEE1E86}"/>
              </a:ext>
            </a:extLst>
          </p:cNvPr>
          <p:cNvSpPr txBox="1">
            <a:spLocks/>
          </p:cNvSpPr>
          <p:nvPr/>
        </p:nvSpPr>
        <p:spPr>
          <a:xfrm>
            <a:off x="685800" y="367200"/>
            <a:ext cx="7091994" cy="624410"/>
          </a:xfrm>
          <a:prstGeom prst="rect">
            <a:avLst/>
          </a:prstGeom>
        </p:spPr>
        <p:txBody>
          <a:bodyPr vert="horz" lIns="0" tIns="0" rIns="0" bIns="0" rtlCol="0" anchor="b">
            <a:noAutofit/>
          </a:bodyPr>
          <a:lstStyle>
            <a:lvl1pPr algn="l" defTabSz="685800" rtl="0" eaLnBrk="1" latinLnBrk="0" hangingPunct="1">
              <a:lnSpc>
                <a:spcPct val="80000"/>
              </a:lnSpc>
              <a:spcBef>
                <a:spcPct val="0"/>
              </a:spcBef>
              <a:buNone/>
              <a:defRPr sz="5000" b="1" kern="1200">
                <a:solidFill>
                  <a:schemeClr val="tx1"/>
                </a:solidFill>
                <a:latin typeface="Arial" charset="0"/>
                <a:ea typeface="Arial" charset="0"/>
                <a:cs typeface="Arial" charset="0"/>
              </a:defRPr>
            </a:lvl1pPr>
          </a:lstStyle>
          <a:p>
            <a:r>
              <a:rPr lang="en-US" sz="2800" dirty="0">
                <a:solidFill>
                  <a:schemeClr val="bg1"/>
                </a:solidFill>
              </a:rPr>
              <a:t>Carbon farming for climate positive fuels: </a:t>
            </a:r>
            <a:r>
              <a:rPr lang="en-US" sz="1800" dirty="0">
                <a:solidFill>
                  <a:schemeClr val="bg1"/>
                </a:solidFill>
              </a:rPr>
              <a:t>Brassica </a:t>
            </a:r>
            <a:r>
              <a:rPr lang="en-US" sz="1800" dirty="0" err="1">
                <a:solidFill>
                  <a:schemeClr val="bg1"/>
                </a:solidFill>
              </a:rPr>
              <a:t>Carinata</a:t>
            </a:r>
            <a:r>
              <a:rPr lang="en-US" sz="1800" dirty="0">
                <a:solidFill>
                  <a:schemeClr val="bg1"/>
                </a:solidFill>
              </a:rPr>
              <a:t> in Uruguay by UPM</a:t>
            </a:r>
            <a:endParaRPr lang="en-GB" sz="2800" dirty="0">
              <a:solidFill>
                <a:schemeClr val="bg1"/>
              </a:solidFill>
            </a:endParaRPr>
          </a:p>
        </p:txBody>
      </p:sp>
    </p:spTree>
    <p:extLst>
      <p:ext uri="{BB962C8B-B14F-4D97-AF65-F5344CB8AC3E}">
        <p14:creationId xmlns:p14="http://schemas.microsoft.com/office/powerpoint/2010/main" val="111988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551AE0-D57B-FA4A-B1E9-3B99637F34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28" y="0"/>
            <a:ext cx="9144000" cy="5143500"/>
          </a:xfrm>
          <a:prstGeom prst="rect">
            <a:avLst/>
          </a:prstGeom>
        </p:spPr>
      </p:pic>
      <p:sp>
        <p:nvSpPr>
          <p:cNvPr id="10" name="Title 3">
            <a:extLst>
              <a:ext uri="{FF2B5EF4-FFF2-40B4-BE49-F238E27FC236}">
                <a16:creationId xmlns:a16="http://schemas.microsoft.com/office/drawing/2014/main" id="{0E195F4D-CC04-47F9-9598-18BFC5C106E1}"/>
              </a:ext>
            </a:extLst>
          </p:cNvPr>
          <p:cNvSpPr txBox="1">
            <a:spLocks/>
          </p:cNvSpPr>
          <p:nvPr/>
        </p:nvSpPr>
        <p:spPr>
          <a:xfrm>
            <a:off x="685800" y="715578"/>
            <a:ext cx="6394450" cy="753022"/>
          </a:xfrm>
          <a:prstGeom prst="rect">
            <a:avLst/>
          </a:prstGeom>
        </p:spPr>
        <p:txBody>
          <a:bodyPr vert="horz" lIns="0" tIns="0" rIns="0" bIns="0" rtlCol="0" anchor="b">
            <a:noAutofit/>
          </a:bodyPr>
          <a:lstStyle>
            <a:lvl1pPr algn="l" defTabSz="685800" rtl="0" eaLnBrk="1" latinLnBrk="0" hangingPunct="1">
              <a:lnSpc>
                <a:spcPct val="80000"/>
              </a:lnSpc>
              <a:spcBef>
                <a:spcPct val="0"/>
              </a:spcBef>
              <a:buNone/>
              <a:defRPr sz="5000" b="1" kern="1200">
                <a:solidFill>
                  <a:schemeClr val="tx1"/>
                </a:solidFill>
                <a:latin typeface="Arial" charset="0"/>
                <a:ea typeface="Arial" charset="0"/>
                <a:cs typeface="Arial" charset="0"/>
              </a:defRPr>
            </a:lvl1pPr>
          </a:lstStyle>
          <a:p>
            <a:endParaRPr lang="en-GB" sz="2000" dirty="0">
              <a:solidFill>
                <a:schemeClr val="bg1"/>
              </a:solidFill>
            </a:endParaRPr>
          </a:p>
        </p:txBody>
      </p:sp>
      <p:sp>
        <p:nvSpPr>
          <p:cNvPr id="11" name="Text Placeholder 5">
            <a:extLst>
              <a:ext uri="{FF2B5EF4-FFF2-40B4-BE49-F238E27FC236}">
                <a16:creationId xmlns:a16="http://schemas.microsoft.com/office/drawing/2014/main" id="{5A65EAD6-BCD2-4AD1-86B9-D426EE6BA489}"/>
              </a:ext>
            </a:extLst>
          </p:cNvPr>
          <p:cNvSpPr txBox="1">
            <a:spLocks/>
          </p:cNvSpPr>
          <p:nvPr/>
        </p:nvSpPr>
        <p:spPr>
          <a:xfrm>
            <a:off x="685799" y="114301"/>
            <a:ext cx="6890657" cy="698500"/>
          </a:xfrm>
          <a:prstGeom prst="rect">
            <a:avLst/>
          </a:prstGeom>
        </p:spPr>
        <p:txBody>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AppleSystemUIFont" charset="-120"/>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AppleSystemUIFont" charset="-120"/>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fi-FI" dirty="0">
              <a:solidFill>
                <a:schemeClr val="bg1"/>
              </a:solidFill>
            </a:endParaRPr>
          </a:p>
        </p:txBody>
      </p:sp>
      <p:sp>
        <p:nvSpPr>
          <p:cNvPr id="12" name="Content Placeholder 4">
            <a:extLst>
              <a:ext uri="{FF2B5EF4-FFF2-40B4-BE49-F238E27FC236}">
                <a16:creationId xmlns:a16="http://schemas.microsoft.com/office/drawing/2014/main" id="{60655430-AA62-49F6-90A5-C011F6B52C93}"/>
              </a:ext>
            </a:extLst>
          </p:cNvPr>
          <p:cNvSpPr txBox="1">
            <a:spLocks/>
          </p:cNvSpPr>
          <p:nvPr/>
        </p:nvSpPr>
        <p:spPr>
          <a:xfrm>
            <a:off x="685800" y="1826533"/>
            <a:ext cx="4771103" cy="2153686"/>
          </a:xfrm>
          <a:prstGeom prst="rect">
            <a:avLst/>
          </a:prstGeom>
        </p:spPr>
        <p:txBody>
          <a:bodyPr vert="horz" lIns="0" tIns="0" rIns="0" bIns="0" rtlCol="0">
            <a:noAutofit/>
          </a:bodyPr>
          <a:lstStyle>
            <a:lvl1pPr marL="0" indent="0" algn="l" defTabSz="685800" rtl="0" eaLnBrk="1" latinLnBrk="0" hangingPunct="1">
              <a:lnSpc>
                <a:spcPct val="100000"/>
              </a:lnSpc>
              <a:spcBef>
                <a:spcPts val="800"/>
              </a:spcBef>
              <a:buClr>
                <a:schemeClr val="accent1"/>
              </a:buClr>
              <a:buFont typeface="Arial" panose="020B0604020202020204" pitchFamily="34" charset="0"/>
              <a:buNone/>
              <a:defRPr sz="1200" kern="1200" baseline="0">
                <a:solidFill>
                  <a:schemeClr val="tx1"/>
                </a:solidFill>
                <a:latin typeface="Arial" charset="0"/>
                <a:ea typeface="Arial" charset="0"/>
                <a:cs typeface="Arial" charset="0"/>
              </a:defRPr>
            </a:lvl1pPr>
            <a:lvl2pPr marL="342900" indent="0" algn="ctr" defTabSz="685800" rtl="0" eaLnBrk="1" latinLnBrk="0" hangingPunct="1">
              <a:lnSpc>
                <a:spcPct val="100000"/>
              </a:lnSpc>
              <a:spcBef>
                <a:spcPts val="700"/>
              </a:spcBef>
              <a:buClr>
                <a:schemeClr val="tx1"/>
              </a:buClr>
              <a:buFont typeface=".AppleSystemUIFont" charset="-120"/>
              <a:buNone/>
              <a:defRPr sz="1500" kern="1200">
                <a:solidFill>
                  <a:schemeClr val="tx1"/>
                </a:solidFill>
                <a:latin typeface="Arial" charset="0"/>
                <a:ea typeface="Arial" charset="0"/>
                <a:cs typeface="Arial" charset="0"/>
              </a:defRPr>
            </a:lvl2pPr>
            <a:lvl3pPr marL="685800" indent="0" algn="ctr" defTabSz="685800" rtl="0" eaLnBrk="1" latinLnBrk="0" hangingPunct="1">
              <a:lnSpc>
                <a:spcPct val="100000"/>
              </a:lnSpc>
              <a:spcBef>
                <a:spcPts val="600"/>
              </a:spcBef>
              <a:buClr>
                <a:schemeClr val="tx1"/>
              </a:buClr>
              <a:buFont typeface="Arial" panose="020B0604020202020204" pitchFamily="34" charset="0"/>
              <a:buNone/>
              <a:defRPr sz="1350" kern="1200">
                <a:solidFill>
                  <a:schemeClr val="tx1"/>
                </a:solidFill>
                <a:latin typeface="Arial" charset="0"/>
                <a:ea typeface="Arial" charset="0"/>
                <a:cs typeface="Arial" charset="0"/>
              </a:defRPr>
            </a:lvl3pPr>
            <a:lvl4pPr marL="1028700" indent="0" algn="ctr" defTabSz="685800" rtl="0" eaLnBrk="1" latinLnBrk="0" hangingPunct="1">
              <a:lnSpc>
                <a:spcPct val="100000"/>
              </a:lnSpc>
              <a:spcBef>
                <a:spcPts val="500"/>
              </a:spcBef>
              <a:buClr>
                <a:schemeClr val="tx1"/>
              </a:buClr>
              <a:buFont typeface=".AppleSystemUIFont" charset="-120"/>
              <a:buNone/>
              <a:defRPr sz="1200" kern="1200">
                <a:solidFill>
                  <a:schemeClr val="tx1"/>
                </a:solidFill>
                <a:latin typeface="Arial" charset="0"/>
                <a:ea typeface="Arial" charset="0"/>
                <a:cs typeface="Arial" charset="0"/>
              </a:defRPr>
            </a:lvl4pPr>
            <a:lvl5pPr marL="1371600" indent="0" algn="ctr" defTabSz="685800" rtl="0" eaLnBrk="1" latinLnBrk="0" hangingPunct="1">
              <a:lnSpc>
                <a:spcPct val="100000"/>
              </a:lnSpc>
              <a:spcBef>
                <a:spcPts val="500"/>
              </a:spcBef>
              <a:buClr>
                <a:schemeClr val="tx1"/>
              </a:buClr>
              <a:buFont typeface="Arial" panose="020B0604020202020204" pitchFamily="34" charset="0"/>
              <a:buNone/>
              <a:defRPr sz="1200" kern="1200">
                <a:solidFill>
                  <a:schemeClr val="tx1"/>
                </a:solidFill>
                <a:latin typeface="Arial" charset="0"/>
                <a:ea typeface="Arial" charset="0"/>
                <a:cs typeface="Arial"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buClr>
                <a:schemeClr val="bg1"/>
              </a:buClr>
            </a:pPr>
            <a:r>
              <a:rPr lang="en-GB" sz="1400" dirty="0"/>
              <a:t>Our own forests and plantations are 100% certified </a:t>
            </a:r>
          </a:p>
          <a:p>
            <a:pPr>
              <a:buClr>
                <a:schemeClr val="bg1"/>
              </a:buClr>
            </a:pPr>
            <a:r>
              <a:rPr lang="en-GB" sz="1400" dirty="0"/>
              <a:t>All fibre we use is certified by 2030 (2018: 81%)</a:t>
            </a:r>
          </a:p>
          <a:p>
            <a:pPr>
              <a:buClr>
                <a:schemeClr val="bg1"/>
              </a:buClr>
            </a:pPr>
            <a:r>
              <a:rPr lang="en-GB" sz="1400" dirty="0"/>
              <a:t>We know the origin of wood </a:t>
            </a:r>
          </a:p>
          <a:p>
            <a:pPr>
              <a:buClr>
                <a:schemeClr val="bg1"/>
              </a:buClr>
            </a:pPr>
            <a:r>
              <a:rPr lang="en-GB" sz="1400" dirty="0"/>
              <a:t>Strong stakeholder engagement</a:t>
            </a:r>
          </a:p>
          <a:p>
            <a:pPr>
              <a:buClr>
                <a:schemeClr val="bg1"/>
              </a:buClr>
            </a:pPr>
            <a:r>
              <a:rPr lang="en-GB" sz="1400" dirty="0"/>
              <a:t>Own long-term and global biodiversity programme</a:t>
            </a:r>
          </a:p>
        </p:txBody>
      </p:sp>
      <p:sp>
        <p:nvSpPr>
          <p:cNvPr id="13" name="Content Placeholder 4">
            <a:extLst>
              <a:ext uri="{FF2B5EF4-FFF2-40B4-BE49-F238E27FC236}">
                <a16:creationId xmlns:a16="http://schemas.microsoft.com/office/drawing/2014/main" id="{096A2A40-F601-463A-B8A5-4693B3F0299F}"/>
              </a:ext>
            </a:extLst>
          </p:cNvPr>
          <p:cNvSpPr txBox="1">
            <a:spLocks/>
          </p:cNvSpPr>
          <p:nvPr/>
        </p:nvSpPr>
        <p:spPr>
          <a:xfrm>
            <a:off x="5336346" y="1824914"/>
            <a:ext cx="3203356" cy="1730434"/>
          </a:xfrm>
          <a:prstGeom prst="rect">
            <a:avLst/>
          </a:prstGeom>
        </p:spPr>
        <p:txBody>
          <a:bodyPr vert="horz" lIns="0" tIns="0" rIns="91440" bIns="4572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AppleSystemUIFont" charset="-120"/>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AppleSystemUIFont" charset="-120"/>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panose="020B0604020202020204" pitchFamily="34"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chemeClr val="bg1"/>
              </a:buClr>
              <a:buNone/>
            </a:pPr>
            <a:r>
              <a:rPr lang="en-GB" sz="1400" dirty="0"/>
              <a:t>No competing with food production </a:t>
            </a:r>
          </a:p>
          <a:p>
            <a:pPr marL="0" indent="0">
              <a:buClr>
                <a:schemeClr val="bg1"/>
              </a:buClr>
              <a:buNone/>
            </a:pPr>
            <a:r>
              <a:rPr lang="en-GB" sz="1400" dirty="0"/>
              <a:t>No wood from tropical rainforests </a:t>
            </a:r>
            <a:br>
              <a:rPr lang="en-GB" sz="1400" dirty="0"/>
            </a:br>
            <a:r>
              <a:rPr lang="en-GB" sz="1400" dirty="0"/>
              <a:t>or plantations established </a:t>
            </a:r>
            <a:br>
              <a:rPr lang="en-GB" sz="1400" dirty="0"/>
            </a:br>
            <a:r>
              <a:rPr lang="en-GB" sz="1400" dirty="0"/>
              <a:t>by destroying rainforest</a:t>
            </a:r>
          </a:p>
          <a:p>
            <a:pPr marL="0" indent="0">
              <a:buClr>
                <a:schemeClr val="bg1"/>
              </a:buClr>
              <a:buNone/>
            </a:pPr>
            <a:r>
              <a:rPr lang="en-GB" sz="1400" dirty="0"/>
              <a:t>No operations in areas where the rights of indigenous peoples are threatened</a:t>
            </a:r>
          </a:p>
        </p:txBody>
      </p:sp>
      <p:sp>
        <p:nvSpPr>
          <p:cNvPr id="25" name="Dian numeron paikkamerkki 3">
            <a:extLst>
              <a:ext uri="{FF2B5EF4-FFF2-40B4-BE49-F238E27FC236}">
                <a16:creationId xmlns:a16="http://schemas.microsoft.com/office/drawing/2014/main" id="{81A3CA3A-7393-8F41-A940-A1705DABA738}"/>
              </a:ext>
            </a:extLst>
          </p:cNvPr>
          <p:cNvSpPr>
            <a:spLocks noGrp="1"/>
          </p:cNvSpPr>
          <p:nvPr>
            <p:ph type="sldNum" sz="quarter" idx="4"/>
          </p:nvPr>
        </p:nvSpPr>
        <p:spPr/>
        <p:txBody>
          <a:bodyPr/>
          <a:lstStyle/>
          <a:p>
            <a:fld id="{247F6846-F6BF-0245-85AB-CB2C6D225122}" type="slidenum">
              <a:rPr lang="en-GB" noProof="0" smtClean="0"/>
              <a:pPr/>
              <a:t>7</a:t>
            </a:fld>
            <a:endParaRPr lang="en-GB" noProof="0" dirty="0"/>
          </a:p>
        </p:txBody>
      </p:sp>
      <p:sp>
        <p:nvSpPr>
          <p:cNvPr id="9" name="Title 8">
            <a:extLst>
              <a:ext uri="{FF2B5EF4-FFF2-40B4-BE49-F238E27FC236}">
                <a16:creationId xmlns:a16="http://schemas.microsoft.com/office/drawing/2014/main" id="{E3BD773A-5AD8-4347-AD35-0FABEDC8E342}"/>
              </a:ext>
            </a:extLst>
          </p:cNvPr>
          <p:cNvSpPr>
            <a:spLocks noGrp="1"/>
          </p:cNvSpPr>
          <p:nvPr>
            <p:ph type="title"/>
          </p:nvPr>
        </p:nvSpPr>
        <p:spPr/>
        <p:txBody>
          <a:bodyPr/>
          <a:lstStyle/>
          <a:p>
            <a:pPr marL="0" indent="0"/>
            <a:r>
              <a:rPr lang="en-GB" dirty="0">
                <a:solidFill>
                  <a:schemeClr val="tx1"/>
                </a:solidFill>
              </a:rPr>
              <a:t>This is sustainable land use at UPM</a:t>
            </a:r>
            <a:br>
              <a:rPr lang="en-GB" dirty="0">
                <a:solidFill>
                  <a:schemeClr val="tx1"/>
                </a:solidFill>
              </a:rPr>
            </a:br>
            <a:br>
              <a:rPr lang="fi-FI" dirty="0">
                <a:solidFill>
                  <a:schemeClr val="tx1"/>
                </a:solidFill>
              </a:rPr>
            </a:br>
            <a:endParaRPr lang="fi-FI" dirty="0">
              <a:solidFill>
                <a:schemeClr val="tx1"/>
              </a:solidFill>
            </a:endParaRPr>
          </a:p>
        </p:txBody>
      </p:sp>
      <p:sp>
        <p:nvSpPr>
          <p:cNvPr id="28" name="TextBox 27">
            <a:extLst>
              <a:ext uri="{FF2B5EF4-FFF2-40B4-BE49-F238E27FC236}">
                <a16:creationId xmlns:a16="http://schemas.microsoft.com/office/drawing/2014/main" id="{08CC8D39-8776-A345-B854-527480D2FEBD}"/>
              </a:ext>
            </a:extLst>
          </p:cNvPr>
          <p:cNvSpPr txBox="1"/>
          <p:nvPr/>
        </p:nvSpPr>
        <p:spPr>
          <a:xfrm>
            <a:off x="8284258" y="4911335"/>
            <a:ext cx="859742" cy="232165"/>
          </a:xfrm>
          <a:prstGeom prst="rect">
            <a:avLst/>
          </a:prstGeom>
          <a:noFill/>
        </p:spPr>
        <p:txBody>
          <a:bodyPr wrap="square" lIns="0" tIns="0" rIns="0" bIns="115200" rtlCol="0" anchor="b">
            <a:spAutoFit/>
          </a:bodyPr>
          <a:lstStyle/>
          <a:p>
            <a:r>
              <a:rPr lang="en-GB" sz="750" noProof="0" dirty="0">
                <a:solidFill>
                  <a:schemeClr val="bg1"/>
                </a:solidFill>
                <a:latin typeface="Arial" charset="0"/>
                <a:ea typeface="Arial" charset="0"/>
                <a:cs typeface="Arial" charset="0"/>
              </a:rPr>
              <a:t>|  © UPM</a:t>
            </a:r>
          </a:p>
        </p:txBody>
      </p:sp>
      <p:pic>
        <p:nvPicPr>
          <p:cNvPr id="29" name="Picture 28">
            <a:extLst>
              <a:ext uri="{FF2B5EF4-FFF2-40B4-BE49-F238E27FC236}">
                <a16:creationId xmlns:a16="http://schemas.microsoft.com/office/drawing/2014/main" id="{CB2A5E8F-C753-264A-B4FF-FDE17AA57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1457" r="69222"/>
          <a:stretch/>
        </p:blipFill>
        <p:spPr>
          <a:xfrm>
            <a:off x="0" y="4704080"/>
            <a:ext cx="2814320" cy="439420"/>
          </a:xfrm>
          <a:prstGeom prst="rect">
            <a:avLst/>
          </a:prstGeom>
        </p:spPr>
      </p:pic>
      <p:pic>
        <p:nvPicPr>
          <p:cNvPr id="31" name="Picture 30">
            <a:extLst>
              <a:ext uri="{FF2B5EF4-FFF2-40B4-BE49-F238E27FC236}">
                <a16:creationId xmlns:a16="http://schemas.microsoft.com/office/drawing/2014/main" id="{8B377941-C9F3-5B42-801B-43655D09C4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06713" y="289568"/>
            <a:ext cx="900000" cy="900000"/>
          </a:xfrm>
          <a:prstGeom prst="rect">
            <a:avLst/>
          </a:prstGeom>
        </p:spPr>
      </p:pic>
      <p:grpSp>
        <p:nvGrpSpPr>
          <p:cNvPr id="32" name="Group 31">
            <a:extLst>
              <a:ext uri="{FF2B5EF4-FFF2-40B4-BE49-F238E27FC236}">
                <a16:creationId xmlns:a16="http://schemas.microsoft.com/office/drawing/2014/main" id="{6CE1533E-7AAA-FB44-BAE0-31C715A24383}"/>
              </a:ext>
            </a:extLst>
          </p:cNvPr>
          <p:cNvGrpSpPr>
            <a:grpSpLocks noChangeAspect="1"/>
          </p:cNvGrpSpPr>
          <p:nvPr/>
        </p:nvGrpSpPr>
        <p:grpSpPr>
          <a:xfrm>
            <a:off x="681756" y="4331013"/>
            <a:ext cx="1838426" cy="399406"/>
            <a:chOff x="685800" y="4161796"/>
            <a:chExt cx="2490234" cy="540230"/>
          </a:xfrm>
        </p:grpSpPr>
        <p:pic>
          <p:nvPicPr>
            <p:cNvPr id="33" name="Picture 32">
              <a:extLst>
                <a:ext uri="{FF2B5EF4-FFF2-40B4-BE49-F238E27FC236}">
                  <a16:creationId xmlns:a16="http://schemas.microsoft.com/office/drawing/2014/main" id="{73D17AC8-7A8D-6B4D-8E20-29E09358F30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4818" y="4173688"/>
              <a:ext cx="519012" cy="519012"/>
            </a:xfrm>
            <a:prstGeom prst="rect">
              <a:avLst/>
            </a:prstGeom>
          </p:spPr>
        </p:pic>
        <p:pic>
          <p:nvPicPr>
            <p:cNvPr id="34" name="Picture 33">
              <a:extLst>
                <a:ext uri="{FF2B5EF4-FFF2-40B4-BE49-F238E27FC236}">
                  <a16:creationId xmlns:a16="http://schemas.microsoft.com/office/drawing/2014/main" id="{6ABE08F2-6446-3A4D-8BC4-D94371F16B3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074570" y="4161796"/>
              <a:ext cx="532250" cy="532251"/>
            </a:xfrm>
            <a:prstGeom prst="rect">
              <a:avLst/>
            </a:prstGeom>
          </p:spPr>
        </p:pic>
        <p:pic>
          <p:nvPicPr>
            <p:cNvPr id="35" name="Picture 34">
              <a:extLst>
                <a:ext uri="{FF2B5EF4-FFF2-40B4-BE49-F238E27FC236}">
                  <a16:creationId xmlns:a16="http://schemas.microsoft.com/office/drawing/2014/main" id="{99DBE30D-58D0-6E43-A5ED-6AB9F779B51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43784" y="4161796"/>
              <a:ext cx="532250" cy="532251"/>
            </a:xfrm>
            <a:prstGeom prst="rect">
              <a:avLst/>
            </a:prstGeom>
          </p:spPr>
        </p:pic>
        <p:pic>
          <p:nvPicPr>
            <p:cNvPr id="36" name="Picture 103">
              <a:extLst>
                <a:ext uri="{FF2B5EF4-FFF2-40B4-BE49-F238E27FC236}">
                  <a16:creationId xmlns:a16="http://schemas.microsoft.com/office/drawing/2014/main" id="{353BA0BC-C2A5-7548-9136-E0708FDD81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5800" y="4166134"/>
              <a:ext cx="780612" cy="535892"/>
            </a:xfrm>
            <a:prstGeom prst="rect">
              <a:avLst/>
            </a:prstGeom>
          </p:spPr>
        </p:pic>
      </p:grpSp>
      <p:sp>
        <p:nvSpPr>
          <p:cNvPr id="3" name="Content Placeholder 2">
            <a:extLst>
              <a:ext uri="{FF2B5EF4-FFF2-40B4-BE49-F238E27FC236}">
                <a16:creationId xmlns:a16="http://schemas.microsoft.com/office/drawing/2014/main" id="{1492F08E-D3E6-47C2-B24C-CB0BB8E4B5A4}"/>
              </a:ext>
            </a:extLst>
          </p:cNvPr>
          <p:cNvSpPr>
            <a:spLocks noGrp="1"/>
          </p:cNvSpPr>
          <p:nvPr>
            <p:ph idx="13"/>
          </p:nvPr>
        </p:nvSpPr>
        <p:spPr/>
        <p:txBody>
          <a:bodyPr/>
          <a:lstStyle/>
          <a:p>
            <a:endParaRPr lang="fi-FI"/>
          </a:p>
        </p:txBody>
      </p:sp>
    </p:spTree>
    <p:extLst>
      <p:ext uri="{BB962C8B-B14F-4D97-AF65-F5344CB8AC3E}">
        <p14:creationId xmlns:p14="http://schemas.microsoft.com/office/powerpoint/2010/main" val="99789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48839A-F5D9-1044-9B77-FD61399A80F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25" name="Picture 24">
            <a:extLst>
              <a:ext uri="{FF2B5EF4-FFF2-40B4-BE49-F238E27FC236}">
                <a16:creationId xmlns:a16="http://schemas.microsoft.com/office/drawing/2014/main" id="{9067F2A2-DB6E-E042-8EC2-63DE936D73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1">
            <a:extLst>
              <a:ext uri="{FF2B5EF4-FFF2-40B4-BE49-F238E27FC236}">
                <a16:creationId xmlns:a16="http://schemas.microsoft.com/office/drawing/2014/main" id="{8377412E-2002-A34A-91CD-A1AED52DE734}"/>
              </a:ext>
            </a:extLst>
          </p:cNvPr>
          <p:cNvSpPr txBox="1">
            <a:spLocks/>
          </p:cNvSpPr>
          <p:nvPr/>
        </p:nvSpPr>
        <p:spPr>
          <a:xfrm>
            <a:off x="7093131" y="1339756"/>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fi-FI" sz="1800" b="1" i="0" u="none" strike="noStrike" kern="1200" cap="none" spc="0" normalizeH="0" baseline="0" noProof="0">
              <a:ln>
                <a:noFill/>
              </a:ln>
              <a:solidFill>
                <a:srgbClr val="464646"/>
              </a:solidFill>
              <a:effectLst/>
              <a:uLnTx/>
              <a:uFillTx/>
              <a:latin typeface="Arial" charset="0"/>
              <a:cs typeface="Arial" charset="0"/>
            </a:endParaRPr>
          </a:p>
        </p:txBody>
      </p:sp>
      <p:sp>
        <p:nvSpPr>
          <p:cNvPr id="11" name="Content Placeholder 2">
            <a:extLst>
              <a:ext uri="{FF2B5EF4-FFF2-40B4-BE49-F238E27FC236}">
                <a16:creationId xmlns:a16="http://schemas.microsoft.com/office/drawing/2014/main" id="{96473AC5-092E-2B44-BBE4-0C475BB848BC}"/>
              </a:ext>
            </a:extLst>
          </p:cNvPr>
          <p:cNvSpPr txBox="1">
            <a:spLocks/>
          </p:cNvSpPr>
          <p:nvPr/>
        </p:nvSpPr>
        <p:spPr>
          <a:xfrm>
            <a:off x="4943419" y="3852694"/>
            <a:ext cx="2447100"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endParaRPr kumimoji="0" lang="fi-FI" sz="1300" b="0" i="0" u="none" strike="noStrike" kern="1200" cap="none" spc="0" normalizeH="0" baseline="0" noProof="0">
              <a:ln>
                <a:noFill/>
              </a:ln>
              <a:solidFill>
                <a:srgbClr val="464646"/>
              </a:solidFill>
              <a:effectLst/>
              <a:uLnTx/>
              <a:uFillTx/>
              <a:latin typeface="Arial" charset="0"/>
              <a:cs typeface="Arial" charset="0"/>
            </a:endParaRPr>
          </a:p>
        </p:txBody>
      </p:sp>
      <p:sp>
        <p:nvSpPr>
          <p:cNvPr id="12" name="Content Placeholder 2">
            <a:extLst>
              <a:ext uri="{FF2B5EF4-FFF2-40B4-BE49-F238E27FC236}">
                <a16:creationId xmlns:a16="http://schemas.microsoft.com/office/drawing/2014/main" id="{E3CB7CB5-AA62-344A-A149-A6CC5BA3047F}"/>
              </a:ext>
            </a:extLst>
          </p:cNvPr>
          <p:cNvSpPr txBox="1">
            <a:spLocks/>
          </p:cNvSpPr>
          <p:nvPr/>
        </p:nvSpPr>
        <p:spPr>
          <a:xfrm>
            <a:off x="6554244" y="3934309"/>
            <a:ext cx="2447100"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endParaRPr kumimoji="0" lang="fi-FI" sz="1400" b="0" i="0" u="none" strike="noStrike" kern="1200" cap="none" spc="0" normalizeH="0" baseline="0" noProof="0">
              <a:ln>
                <a:noFill/>
              </a:ln>
              <a:solidFill>
                <a:srgbClr val="464646"/>
              </a:solidFill>
              <a:effectLst/>
              <a:uLnTx/>
              <a:uFillTx/>
              <a:latin typeface="Arial" charset="0"/>
              <a:cs typeface="Arial" charset="0"/>
            </a:endParaRPr>
          </a:p>
        </p:txBody>
      </p:sp>
      <p:grpSp>
        <p:nvGrpSpPr>
          <p:cNvPr id="32" name="Group 31">
            <a:extLst>
              <a:ext uri="{FF2B5EF4-FFF2-40B4-BE49-F238E27FC236}">
                <a16:creationId xmlns:a16="http://schemas.microsoft.com/office/drawing/2014/main" id="{BE0E9F46-4D70-9A4A-B42D-DC0D834E3D0B}"/>
              </a:ext>
            </a:extLst>
          </p:cNvPr>
          <p:cNvGrpSpPr/>
          <p:nvPr/>
        </p:nvGrpSpPr>
        <p:grpSpPr>
          <a:xfrm>
            <a:off x="2852299" y="1218998"/>
            <a:ext cx="2151098" cy="3596002"/>
            <a:chOff x="2852299" y="938239"/>
            <a:chExt cx="2151098" cy="3596002"/>
          </a:xfrm>
        </p:grpSpPr>
        <p:sp>
          <p:nvSpPr>
            <p:cNvPr id="16" name="Pentagon 15">
              <a:extLst>
                <a:ext uri="{FF2B5EF4-FFF2-40B4-BE49-F238E27FC236}">
                  <a16:creationId xmlns:a16="http://schemas.microsoft.com/office/drawing/2014/main" id="{04CA99F3-9204-2640-8A24-E5FC8F4D7153}"/>
                </a:ext>
              </a:extLst>
            </p:cNvPr>
            <p:cNvSpPr/>
            <p:nvPr/>
          </p:nvSpPr>
          <p:spPr>
            <a:xfrm rot="5400000">
              <a:off x="2134034" y="1656504"/>
              <a:ext cx="3587628" cy="2151098"/>
            </a:xfrm>
            <a:prstGeom prst="homePlate">
              <a:avLst>
                <a:gd name="adj" fmla="val 1816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itle 1">
              <a:extLst>
                <a:ext uri="{FF2B5EF4-FFF2-40B4-BE49-F238E27FC236}">
                  <a16:creationId xmlns:a16="http://schemas.microsoft.com/office/drawing/2014/main" id="{85E61C4F-8748-AC40-9146-9261A57E22D7}"/>
                </a:ext>
              </a:extLst>
            </p:cNvPr>
            <p:cNvSpPr txBox="1">
              <a:spLocks/>
            </p:cNvSpPr>
            <p:nvPr/>
          </p:nvSpPr>
          <p:spPr>
            <a:xfrm>
              <a:off x="2901094" y="946612"/>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464646"/>
                  </a:solidFill>
                  <a:effectLst/>
                  <a:uLnTx/>
                  <a:uFillTx/>
                  <a:latin typeface="Arial" charset="0"/>
                  <a:cs typeface="Arial" charset="0"/>
                </a:rPr>
                <a:t>Production</a:t>
              </a:r>
            </a:p>
          </p:txBody>
        </p:sp>
        <p:sp>
          <p:nvSpPr>
            <p:cNvPr id="19" name="Content Placeholder 2">
              <a:extLst>
                <a:ext uri="{FF2B5EF4-FFF2-40B4-BE49-F238E27FC236}">
                  <a16:creationId xmlns:a16="http://schemas.microsoft.com/office/drawing/2014/main" id="{9A018428-F83F-4D41-B253-459902E9F465}"/>
                </a:ext>
              </a:extLst>
            </p:cNvPr>
            <p:cNvSpPr txBox="1">
              <a:spLocks/>
            </p:cNvSpPr>
            <p:nvPr/>
          </p:nvSpPr>
          <p:spPr>
            <a:xfrm>
              <a:off x="2901093" y="3325895"/>
              <a:ext cx="2050869"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r>
                <a:rPr kumimoji="0" lang="en-US" sz="1300" b="1" i="0" u="none" strike="noStrike" kern="1200" cap="none" spc="0" normalizeH="0" baseline="0" noProof="0">
                  <a:ln>
                    <a:noFill/>
                  </a:ln>
                  <a:solidFill>
                    <a:srgbClr val="464646"/>
                  </a:solidFill>
                  <a:effectLst/>
                  <a:uLnTx/>
                  <a:uFillTx/>
                  <a:latin typeface="Arial" charset="0"/>
                  <a:cs typeface="Arial" charset="0"/>
                </a:rPr>
                <a:t>CO</a:t>
              </a:r>
              <a:r>
                <a:rPr kumimoji="0" lang="en-US" sz="1300" b="1" i="0" u="none" strike="noStrike" kern="1200" cap="none" spc="0" normalizeH="0" baseline="-25000" noProof="0">
                  <a:ln>
                    <a:noFill/>
                  </a:ln>
                  <a:solidFill>
                    <a:srgbClr val="464646"/>
                  </a:solidFill>
                  <a:effectLst/>
                  <a:uLnTx/>
                  <a:uFillTx/>
                  <a:latin typeface="Arial" charset="0"/>
                  <a:cs typeface="Arial" charset="0"/>
                </a:rPr>
                <a:t>2</a:t>
              </a:r>
              <a:r>
                <a:rPr kumimoji="0" lang="en-US" sz="1300" b="1" i="0" u="none" strike="noStrike" kern="1200" cap="none" spc="0" normalizeH="0" baseline="0" noProof="0">
                  <a:ln>
                    <a:noFill/>
                  </a:ln>
                  <a:solidFill>
                    <a:srgbClr val="464646"/>
                  </a:solidFill>
                  <a:effectLst/>
                  <a:uLnTx/>
                  <a:uFillTx/>
                  <a:latin typeface="Arial" charset="0"/>
                  <a:cs typeface="Arial" charset="0"/>
                </a:rPr>
                <a:t> emissions</a:t>
              </a:r>
            </a:p>
            <a:p>
              <a:pPr marL="0" marR="0" lvl="0" indent="0" algn="ctr" defTabSz="685800" rtl="0" eaLnBrk="1" fontAlgn="auto" latinLnBrk="0" hangingPunct="1">
                <a:lnSpc>
                  <a:spcPct val="100000"/>
                </a:lnSpc>
                <a:spcBef>
                  <a:spcPts val="0"/>
                </a:spcBef>
                <a:spcAft>
                  <a:spcPts val="0"/>
                </a:spcAft>
                <a:buClr>
                  <a:srgbClr val="51A00B"/>
                </a:buClr>
                <a:buSzTx/>
                <a:buFont typeface="Arial" panose="020B0604020202020204" pitchFamily="34" charset="0"/>
                <a:buNone/>
                <a:tabLst/>
                <a:defRPr/>
              </a:pPr>
              <a:r>
                <a:rPr kumimoji="0" lang="en-US" sz="1300" b="0" i="0" u="none" strike="noStrike" kern="1200" cap="none" spc="0" normalizeH="0" baseline="0" noProof="0">
                  <a:ln>
                    <a:noFill/>
                  </a:ln>
                  <a:solidFill>
                    <a:srgbClr val="464646"/>
                  </a:solidFill>
                  <a:effectLst/>
                  <a:uLnTx/>
                  <a:uFillTx/>
                  <a:latin typeface="Arial" charset="0"/>
                  <a:cs typeface="Arial" charset="0"/>
                </a:rPr>
                <a:t>low emission energy, energy efficiency</a:t>
              </a:r>
            </a:p>
          </p:txBody>
        </p:sp>
        <p:pic>
          <p:nvPicPr>
            <p:cNvPr id="6" name="Kuva 3" descr="Kuva, joka sisältää kohteen taivas, ulko&#10;&#10;&#10;&#10;Kuvaus luotu automaattisesti">
              <a:extLst>
                <a:ext uri="{FF2B5EF4-FFF2-40B4-BE49-F238E27FC236}">
                  <a16:creationId xmlns:a16="http://schemas.microsoft.com/office/drawing/2014/main" id="{B453992E-DD1F-CA46-8A80-79C15BB25AA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91501" y="1529377"/>
              <a:ext cx="1665470" cy="1653919"/>
            </a:xfrm>
            <a:prstGeom prst="ellipse">
              <a:avLst/>
            </a:prstGeom>
            <a:ln w="28575">
              <a:solidFill>
                <a:schemeClr val="bg1"/>
              </a:solidFill>
            </a:ln>
          </p:spPr>
        </p:pic>
      </p:grpSp>
      <p:grpSp>
        <p:nvGrpSpPr>
          <p:cNvPr id="31" name="Group 30">
            <a:extLst>
              <a:ext uri="{FF2B5EF4-FFF2-40B4-BE49-F238E27FC236}">
                <a16:creationId xmlns:a16="http://schemas.microsoft.com/office/drawing/2014/main" id="{2C44A74A-0557-8447-9D7C-995D7E3BEA9E}"/>
              </a:ext>
            </a:extLst>
          </p:cNvPr>
          <p:cNvGrpSpPr/>
          <p:nvPr/>
        </p:nvGrpSpPr>
        <p:grpSpPr>
          <a:xfrm>
            <a:off x="579577" y="1227371"/>
            <a:ext cx="2151098" cy="3591870"/>
            <a:chOff x="579577" y="946612"/>
            <a:chExt cx="2151098" cy="3591870"/>
          </a:xfrm>
        </p:grpSpPr>
        <p:grpSp>
          <p:nvGrpSpPr>
            <p:cNvPr id="28" name="Group 27">
              <a:extLst>
                <a:ext uri="{FF2B5EF4-FFF2-40B4-BE49-F238E27FC236}">
                  <a16:creationId xmlns:a16="http://schemas.microsoft.com/office/drawing/2014/main" id="{FF1D2074-3C72-F549-9AD4-8D1E8EDE63F8}"/>
                </a:ext>
              </a:extLst>
            </p:cNvPr>
            <p:cNvGrpSpPr/>
            <p:nvPr/>
          </p:nvGrpSpPr>
          <p:grpSpPr>
            <a:xfrm>
              <a:off x="579577" y="950854"/>
              <a:ext cx="2151098" cy="3587628"/>
              <a:chOff x="579577" y="950854"/>
              <a:chExt cx="2151098" cy="3587628"/>
            </a:xfrm>
          </p:grpSpPr>
          <p:sp>
            <p:nvSpPr>
              <p:cNvPr id="15" name="Pentagon 14">
                <a:extLst>
                  <a:ext uri="{FF2B5EF4-FFF2-40B4-BE49-F238E27FC236}">
                    <a16:creationId xmlns:a16="http://schemas.microsoft.com/office/drawing/2014/main" id="{B5D8196A-511A-F244-A248-5E0F91F07CBE}"/>
                  </a:ext>
                </a:extLst>
              </p:cNvPr>
              <p:cNvSpPr/>
              <p:nvPr/>
            </p:nvSpPr>
            <p:spPr>
              <a:xfrm rot="5400000">
                <a:off x="-138688" y="1669119"/>
                <a:ext cx="3587628" cy="2151098"/>
              </a:xfrm>
              <a:prstGeom prst="homePlate">
                <a:avLst>
                  <a:gd name="adj" fmla="val 1816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44619B4D-5345-184E-9646-DD3AC25EBA08}"/>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p:blipFill>
            <p:spPr>
              <a:xfrm>
                <a:off x="821071" y="1541993"/>
                <a:ext cx="1665470" cy="1653919"/>
              </a:xfrm>
              <a:prstGeom prst="ellipse">
                <a:avLst/>
              </a:prstGeom>
              <a:ln w="28575">
                <a:solidFill>
                  <a:schemeClr val="bg1"/>
                </a:solidFill>
              </a:ln>
            </p:spPr>
          </p:pic>
        </p:grpSp>
        <p:sp>
          <p:nvSpPr>
            <p:cNvPr id="29" name="Title 1">
              <a:extLst>
                <a:ext uri="{FF2B5EF4-FFF2-40B4-BE49-F238E27FC236}">
                  <a16:creationId xmlns:a16="http://schemas.microsoft.com/office/drawing/2014/main" id="{6BEAF5C2-8660-A54A-88DF-CBFB8FC29A72}"/>
                </a:ext>
              </a:extLst>
            </p:cNvPr>
            <p:cNvSpPr txBox="1">
              <a:spLocks/>
            </p:cNvSpPr>
            <p:nvPr/>
          </p:nvSpPr>
          <p:spPr>
            <a:xfrm>
              <a:off x="632133" y="946612"/>
              <a:ext cx="2050869" cy="404473"/>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2000" b="1" kern="1200">
                  <a:solidFill>
                    <a:schemeClr val="tx1"/>
                  </a:solidFill>
                  <a:latin typeface="Arial" charset="0"/>
                  <a:ea typeface="Arial" charset="0"/>
                  <a:cs typeface="Arial" charset="0"/>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464646"/>
                  </a:solidFill>
                  <a:effectLst/>
                  <a:uLnTx/>
                  <a:uFillTx/>
                  <a:latin typeface="Arial" charset="0"/>
                  <a:cs typeface="Arial" charset="0"/>
                </a:rPr>
                <a:t>Forests</a:t>
              </a:r>
            </a:p>
          </p:txBody>
        </p:sp>
        <p:sp>
          <p:nvSpPr>
            <p:cNvPr id="30" name="Content Placeholder 2">
              <a:extLst>
                <a:ext uri="{FF2B5EF4-FFF2-40B4-BE49-F238E27FC236}">
                  <a16:creationId xmlns:a16="http://schemas.microsoft.com/office/drawing/2014/main" id="{3422C272-E548-2E40-BD08-5E5707911D3E}"/>
                </a:ext>
              </a:extLst>
            </p:cNvPr>
            <p:cNvSpPr txBox="1">
              <a:spLocks/>
            </p:cNvSpPr>
            <p:nvPr/>
          </p:nvSpPr>
          <p:spPr>
            <a:xfrm>
              <a:off x="632132" y="3325895"/>
              <a:ext cx="2050869" cy="1208346"/>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800"/>
                </a:spcBef>
                <a:buClr>
                  <a:schemeClr val="accent1"/>
                </a:buClr>
                <a:buFont typeface="Arial" panose="020B0604020202020204" pitchFamily="34" charset="0"/>
                <a:buChar char="•"/>
                <a:defRPr sz="1600" kern="1200">
                  <a:solidFill>
                    <a:schemeClr val="tx1"/>
                  </a:solidFill>
                  <a:latin typeface="Arial" charset="0"/>
                  <a:ea typeface="Arial" charset="0"/>
                  <a:cs typeface="Arial" charset="0"/>
                </a:defRPr>
              </a:lvl1pPr>
              <a:lvl2pPr marL="486000" indent="-180000" algn="l" defTabSz="685800" rtl="0" eaLnBrk="1" latinLnBrk="0" hangingPunct="1">
                <a:lnSpc>
                  <a:spcPct val="100000"/>
                </a:lnSpc>
                <a:spcBef>
                  <a:spcPts val="700"/>
                </a:spcBef>
                <a:buClr>
                  <a:schemeClr val="tx1"/>
                </a:buClr>
                <a:buFont typeface="System Font Regular"/>
                <a:buChar char="–"/>
                <a:defRPr sz="1400" kern="1200">
                  <a:solidFill>
                    <a:schemeClr val="tx1"/>
                  </a:solidFill>
                  <a:latin typeface="Arial" charset="0"/>
                  <a:ea typeface="Arial" charset="0"/>
                  <a:cs typeface="Arial" charset="0"/>
                </a:defRPr>
              </a:lvl2pPr>
              <a:lvl3pPr marL="828000" indent="-144000" algn="l" defTabSz="685800" rtl="0" eaLnBrk="1" latinLnBrk="0" hangingPunct="1">
                <a:lnSpc>
                  <a:spcPct val="100000"/>
                </a:lnSpc>
                <a:spcBef>
                  <a:spcPts val="600"/>
                </a:spcBef>
                <a:buClr>
                  <a:schemeClr val="tx1"/>
                </a:buClr>
                <a:buFont typeface="Arial" charset="0"/>
                <a:buChar char="•"/>
                <a:defRPr sz="1200" kern="1200">
                  <a:solidFill>
                    <a:schemeClr val="tx1"/>
                  </a:solidFill>
                  <a:latin typeface="Arial" charset="0"/>
                  <a:ea typeface="Arial" charset="0"/>
                  <a:cs typeface="Arial" charset="0"/>
                </a:defRPr>
              </a:lvl3pPr>
              <a:lvl4pPr marL="1170000" indent="-144000" algn="l" defTabSz="685800" rtl="0" eaLnBrk="1" latinLnBrk="0" hangingPunct="1">
                <a:lnSpc>
                  <a:spcPct val="100000"/>
                </a:lnSpc>
                <a:spcBef>
                  <a:spcPts val="500"/>
                </a:spcBef>
                <a:buClr>
                  <a:schemeClr val="tx1"/>
                </a:buClr>
                <a:buFont typeface="System Font Regular"/>
                <a:buChar char="–"/>
                <a:defRPr sz="1200" kern="1200">
                  <a:solidFill>
                    <a:schemeClr val="tx1"/>
                  </a:solidFill>
                  <a:latin typeface="Arial" charset="0"/>
                  <a:ea typeface="Arial" charset="0"/>
                  <a:cs typeface="Arial" charset="0"/>
                </a:defRPr>
              </a:lvl4pPr>
              <a:lvl5pPr marL="1512000" indent="-144000" algn="l" defTabSz="685800" rtl="0" eaLnBrk="1" latinLnBrk="0" hangingPunct="1">
                <a:lnSpc>
                  <a:spcPct val="100000"/>
                </a:lnSpc>
                <a:spcBef>
                  <a:spcPts val="500"/>
                </a:spcBef>
                <a:buClr>
                  <a:schemeClr val="tx1"/>
                </a:buClr>
                <a:buFont typeface="Arial" charset="0"/>
                <a:buChar char="•"/>
                <a:defRPr sz="120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800"/>
                </a:spcBef>
                <a:spcAft>
                  <a:spcPts val="0"/>
                </a:spcAft>
                <a:buClr>
                  <a:srgbClr val="51A00B"/>
                </a:buClr>
                <a:buSzTx/>
                <a:buFont typeface="Arial" panose="020B0604020202020204" pitchFamily="34" charset="0"/>
                <a:buNone/>
                <a:tabLst/>
                <a:defRPr/>
              </a:pPr>
              <a:r>
                <a:rPr kumimoji="0" lang="en-US" sz="1300" b="1" i="0" u="none" strike="noStrike" kern="1200" cap="none" spc="0" normalizeH="0" baseline="0" noProof="0">
                  <a:ln>
                    <a:noFill/>
                  </a:ln>
                  <a:solidFill>
                    <a:srgbClr val="464646"/>
                  </a:solidFill>
                  <a:effectLst/>
                  <a:uLnTx/>
                  <a:uFillTx/>
                  <a:latin typeface="Arial" charset="0"/>
                  <a:cs typeface="Arial" charset="0"/>
                </a:rPr>
                <a:t>Carbon sinks and storages</a:t>
              </a:r>
              <a:r>
                <a:rPr kumimoji="0" lang="en-US" sz="1300" b="0" i="0" u="none" strike="noStrike" kern="1200" cap="none" spc="0" normalizeH="0" baseline="0" noProof="0">
                  <a:ln>
                    <a:noFill/>
                  </a:ln>
                  <a:solidFill>
                    <a:srgbClr val="464646"/>
                  </a:solidFill>
                  <a:effectLst/>
                  <a:uLnTx/>
                  <a:uFillTx/>
                  <a:latin typeface="Arial" charset="0"/>
                  <a:cs typeface="Arial" charset="0"/>
                </a:rPr>
                <a:t>                  maintenance, forestation, renewal</a:t>
              </a:r>
              <a:r>
                <a:rPr kumimoji="0" lang="fi-FI" sz="1300" b="0" i="0" u="none" strike="noStrike" kern="1200" cap="none" spc="0" normalizeH="0" baseline="0" noProof="0">
                  <a:ln>
                    <a:noFill/>
                  </a:ln>
                  <a:solidFill>
                    <a:srgbClr val="464646"/>
                  </a:solidFill>
                  <a:effectLst/>
                  <a:uLnTx/>
                  <a:uFillTx/>
                  <a:latin typeface="Arial" charset="0"/>
                  <a:cs typeface="Arial" charset="0"/>
                </a:rPr>
                <a:t> </a:t>
              </a:r>
            </a:p>
          </p:txBody>
        </p:sp>
      </p:grpSp>
      <p:sp>
        <p:nvSpPr>
          <p:cNvPr id="2" name="Rectangle 1"/>
          <p:cNvSpPr/>
          <p:nvPr/>
        </p:nvSpPr>
        <p:spPr>
          <a:xfrm>
            <a:off x="579576" y="345835"/>
            <a:ext cx="6708546" cy="830997"/>
          </a:xfrm>
          <a:prstGeom prst="rect">
            <a:avLst/>
          </a:prstGeom>
          <a:solidFill>
            <a:schemeClr val="bg1">
              <a:alpha val="66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64646"/>
                </a:solidFill>
                <a:effectLst/>
                <a:uLnTx/>
                <a:uFillTx/>
                <a:latin typeface="Arial" panose="020B0604020202020204"/>
                <a:ea typeface="+mn-ea"/>
                <a:cs typeface="+mn-cs"/>
              </a:rPr>
              <a:t>Comprehensive approach to climate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64646"/>
                </a:solidFill>
                <a:effectLst/>
                <a:uLnTx/>
                <a:uFillTx/>
                <a:latin typeface="Arial" panose="020B0604020202020204"/>
                <a:ea typeface="+mn-ea"/>
                <a:cs typeface="+mn-cs"/>
              </a:rPr>
              <a:t>change mitigation</a:t>
            </a:r>
          </a:p>
        </p:txBody>
      </p:sp>
      <p:sp>
        <p:nvSpPr>
          <p:cNvPr id="3" name="Plus Sign 2">
            <a:extLst>
              <a:ext uri="{FF2B5EF4-FFF2-40B4-BE49-F238E27FC236}">
                <a16:creationId xmlns:a16="http://schemas.microsoft.com/office/drawing/2014/main" id="{2906D573-65B4-429B-9E50-C7C941FC795C}"/>
              </a:ext>
            </a:extLst>
          </p:cNvPr>
          <p:cNvSpPr/>
          <p:nvPr/>
        </p:nvSpPr>
        <p:spPr>
          <a:xfrm>
            <a:off x="2482711" y="2361667"/>
            <a:ext cx="608790" cy="598916"/>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Plus Sign 26">
            <a:extLst>
              <a:ext uri="{FF2B5EF4-FFF2-40B4-BE49-F238E27FC236}">
                <a16:creationId xmlns:a16="http://schemas.microsoft.com/office/drawing/2014/main" id="{E8F18096-1EC1-438A-A828-61FDDECAA833}"/>
              </a:ext>
            </a:extLst>
          </p:cNvPr>
          <p:cNvSpPr/>
          <p:nvPr/>
        </p:nvSpPr>
        <p:spPr>
          <a:xfrm>
            <a:off x="4765816" y="2337636"/>
            <a:ext cx="608790" cy="598916"/>
          </a:xfrm>
          <a:prstGeom prst="mathPlu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i-FI"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Slide Number Placeholder 5">
            <a:extLst>
              <a:ext uri="{FF2B5EF4-FFF2-40B4-BE49-F238E27FC236}">
                <a16:creationId xmlns:a16="http://schemas.microsoft.com/office/drawing/2014/main" id="{AEDBE799-0A8F-B647-A2BD-1505A4050D90}"/>
              </a:ext>
            </a:extLst>
          </p:cNvPr>
          <p:cNvSpPr>
            <a:spLocks noGrp="1"/>
          </p:cNvSpPr>
          <p:nvPr>
            <p:ph type="sldNum" sz="quarter" idx="4"/>
          </p:nvPr>
        </p:nvSpPr>
        <p:spPr>
          <a:xfrm>
            <a:off x="7777794" y="4866481"/>
            <a:ext cx="448999" cy="277019"/>
          </a:xfrm>
          <a:prstGeom prst="rect">
            <a:avLst/>
          </a:prstGeom>
        </p:spPr>
        <p:txBody>
          <a:bodyPr vert="horz" lIns="0" tIns="0" rIns="0" bIns="115200" rtlCol="0" anchor="b"/>
          <a:lstStyle>
            <a:lvl1pPr algn="r">
              <a:defRPr sz="750">
                <a:solidFill>
                  <a:schemeClr val="tx2"/>
                </a:solidFill>
                <a:latin typeface="Arial" charset="0"/>
                <a:ea typeface="Arial" charset="0"/>
                <a:cs typeface="Arial" charset="0"/>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247F6846-F6BF-0245-85AB-CB2C6D225122}" type="slidenum">
              <a:rPr kumimoji="0" lang="en-GB" sz="75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750" b="0" i="0" u="none" strike="noStrike" kern="1200" cap="none" spc="0" normalizeH="0" baseline="0" noProof="0">
              <a:ln>
                <a:noFill/>
              </a:ln>
              <a:solidFill>
                <a:srgbClr val="FFFFFF"/>
              </a:solidFill>
              <a:effectLst/>
              <a:uLnTx/>
              <a:uFillTx/>
              <a:latin typeface="Arial" charset="0"/>
              <a:cs typeface="Arial" charset="0"/>
            </a:endParaRPr>
          </a:p>
        </p:txBody>
      </p:sp>
      <p:sp>
        <p:nvSpPr>
          <p:cNvPr id="36" name="TextBox 35">
            <a:extLst>
              <a:ext uri="{FF2B5EF4-FFF2-40B4-BE49-F238E27FC236}">
                <a16:creationId xmlns:a16="http://schemas.microsoft.com/office/drawing/2014/main" id="{96ACDE72-F06C-F947-88FA-89CB2ED73FCC}"/>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7" name="TextBox 36">
            <a:extLst>
              <a:ext uri="{FF2B5EF4-FFF2-40B4-BE49-F238E27FC236}">
                <a16:creationId xmlns:a16="http://schemas.microsoft.com/office/drawing/2014/main" id="{0665D101-4FF7-2547-A292-1DD453342B4C}"/>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
        <p:nvSpPr>
          <p:cNvPr id="38" name="TextBox 37">
            <a:extLst>
              <a:ext uri="{FF2B5EF4-FFF2-40B4-BE49-F238E27FC236}">
                <a16:creationId xmlns:a16="http://schemas.microsoft.com/office/drawing/2014/main" id="{30DB44FC-7F86-3649-B412-92D9D2780537}"/>
              </a:ext>
            </a:extLst>
          </p:cNvPr>
          <p:cNvSpPr txBox="1"/>
          <p:nvPr/>
        </p:nvSpPr>
        <p:spPr>
          <a:xfrm>
            <a:off x="8284258" y="4911335"/>
            <a:ext cx="859742" cy="232165"/>
          </a:xfrm>
          <a:prstGeom prst="rect">
            <a:avLst/>
          </a:prstGeom>
          <a:noFill/>
        </p:spPr>
        <p:txBody>
          <a:bodyPr wrap="square" lIns="0" tIns="0" rIns="0" bIns="115200"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srgbClr val="FFFFFF"/>
                </a:solidFill>
                <a:effectLst/>
                <a:uLnTx/>
                <a:uFillTx/>
                <a:latin typeface="Arial" charset="0"/>
                <a:ea typeface="Arial" charset="0"/>
                <a:cs typeface="Arial" charset="0"/>
              </a:rPr>
              <a:t>|  © UPM</a:t>
            </a:r>
          </a:p>
        </p:txBody>
      </p:sp>
    </p:spTree>
    <p:extLst>
      <p:ext uri="{BB962C8B-B14F-4D97-AF65-F5344CB8AC3E}">
        <p14:creationId xmlns:p14="http://schemas.microsoft.com/office/powerpoint/2010/main" val="3244121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4C27D-C0E7-47C3-80F6-7F011D197657}"/>
              </a:ext>
            </a:extLst>
          </p:cNvPr>
          <p:cNvSpPr>
            <a:spLocks noGrp="1"/>
          </p:cNvSpPr>
          <p:nvPr>
            <p:ph type="title"/>
          </p:nvPr>
        </p:nvSpPr>
        <p:spPr>
          <a:xfrm>
            <a:off x="685800" y="330681"/>
            <a:ext cx="6805164" cy="624410"/>
          </a:xfrm>
        </p:spPr>
        <p:txBody>
          <a:bodyPr/>
          <a:lstStyle/>
          <a:p>
            <a:r>
              <a:rPr lang="fi-FI" dirty="0"/>
              <a:t>UPM Energy</a:t>
            </a:r>
          </a:p>
        </p:txBody>
      </p:sp>
      <p:sp>
        <p:nvSpPr>
          <p:cNvPr id="3" name="Slide Number Placeholder 2">
            <a:extLst>
              <a:ext uri="{FF2B5EF4-FFF2-40B4-BE49-F238E27FC236}">
                <a16:creationId xmlns:a16="http://schemas.microsoft.com/office/drawing/2014/main" id="{14D67C2E-5DE2-430D-857C-B3D461CAA12F}"/>
              </a:ext>
            </a:extLst>
          </p:cNvPr>
          <p:cNvSpPr>
            <a:spLocks noGrp="1"/>
          </p:cNvSpPr>
          <p:nvPr>
            <p:ph type="sldNum" sz="quarter" idx="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47F6846-F6BF-0245-85AB-CB2C6D225122}" type="slidenum">
              <a:rPr kumimoji="0" lang="en-GB" sz="750" b="0" i="0" u="none" strike="noStrike" kern="1200" cap="none" spc="0" normalizeH="0" baseline="0" noProof="0" smtClean="0">
                <a:ln>
                  <a:noFill/>
                </a:ln>
                <a:solidFill>
                  <a:srgbClr val="909090"/>
                </a:solidFill>
                <a:effectLst/>
                <a:uLnTx/>
                <a:uFillTx/>
                <a:latin typeface="Arial" charset="0"/>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GB" sz="750" b="0" i="0" u="none" strike="noStrike" kern="1200" cap="none" spc="0" normalizeH="0" baseline="0" noProof="0">
              <a:ln>
                <a:noFill/>
              </a:ln>
              <a:solidFill>
                <a:srgbClr val="909090"/>
              </a:solidFill>
              <a:effectLst/>
              <a:uLnTx/>
              <a:uFillTx/>
              <a:latin typeface="Arial" charset="0"/>
              <a:cs typeface="Arial" charset="0"/>
            </a:endParaRPr>
          </a:p>
        </p:txBody>
      </p:sp>
      <p:grpSp>
        <p:nvGrpSpPr>
          <p:cNvPr id="4" name="Group 3">
            <a:extLst>
              <a:ext uri="{FF2B5EF4-FFF2-40B4-BE49-F238E27FC236}">
                <a16:creationId xmlns:a16="http://schemas.microsoft.com/office/drawing/2014/main" id="{DB74CAF5-1478-496D-9B06-81F96F1E5F14}"/>
              </a:ext>
            </a:extLst>
          </p:cNvPr>
          <p:cNvGrpSpPr/>
          <p:nvPr/>
        </p:nvGrpSpPr>
        <p:grpSpPr>
          <a:xfrm>
            <a:off x="0" y="1454726"/>
            <a:ext cx="9144000" cy="2954154"/>
            <a:chOff x="5538" y="1454726"/>
            <a:chExt cx="8880712" cy="2954154"/>
          </a:xfrm>
        </p:grpSpPr>
        <p:pic>
          <p:nvPicPr>
            <p:cNvPr id="6" name="Picture 5">
              <a:extLst>
                <a:ext uri="{FF2B5EF4-FFF2-40B4-BE49-F238E27FC236}">
                  <a16:creationId xmlns:a16="http://schemas.microsoft.com/office/drawing/2014/main" id="{AA78A8A0-455A-43DE-8CA6-EE49E2F7748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5582" t="15215" r="17442" b="18079"/>
            <a:stretch/>
          </p:blipFill>
          <p:spPr>
            <a:xfrm>
              <a:off x="4463376" y="1454726"/>
              <a:ext cx="4422874" cy="2952420"/>
            </a:xfrm>
            <a:prstGeom prst="rect">
              <a:avLst/>
            </a:prstGeom>
          </p:spPr>
        </p:pic>
        <p:pic>
          <p:nvPicPr>
            <p:cNvPr id="10" name="Picture 9">
              <a:extLst>
                <a:ext uri="{FF2B5EF4-FFF2-40B4-BE49-F238E27FC236}">
                  <a16:creationId xmlns:a16="http://schemas.microsoft.com/office/drawing/2014/main" id="{21051E6D-AFB1-434D-A1EA-9BB02C1EAF7A}"/>
                </a:ext>
              </a:extLst>
            </p:cNvPr>
            <p:cNvPicPr>
              <a:picLocks noChangeAspect="1"/>
            </p:cNvPicPr>
            <p:nvPr/>
          </p:nvPicPr>
          <p:blipFill>
            <a:blip r:embed="rId3"/>
            <a:stretch>
              <a:fillRect/>
            </a:stretch>
          </p:blipFill>
          <p:spPr>
            <a:xfrm>
              <a:off x="5538" y="1456457"/>
              <a:ext cx="4422874" cy="2952423"/>
            </a:xfrm>
            <a:prstGeom prst="rect">
              <a:avLst/>
            </a:prstGeom>
          </p:spPr>
        </p:pic>
        <p:sp>
          <p:nvSpPr>
            <p:cNvPr id="8" name="TextBox 7">
              <a:extLst>
                <a:ext uri="{FF2B5EF4-FFF2-40B4-BE49-F238E27FC236}">
                  <a16:creationId xmlns:a16="http://schemas.microsoft.com/office/drawing/2014/main" id="{1B30A59C-E992-40DB-85D5-7B38777BE82C}"/>
                </a:ext>
              </a:extLst>
            </p:cNvPr>
            <p:cNvSpPr txBox="1"/>
            <p:nvPr/>
          </p:nvSpPr>
          <p:spPr>
            <a:xfrm flipH="1">
              <a:off x="2073507" y="2362893"/>
              <a:ext cx="4294588" cy="769441"/>
            </a:xfrm>
            <a:prstGeom prst="rect">
              <a:avLst/>
            </a:prstGeom>
            <a:noFill/>
          </p:spPr>
          <p:txBody>
            <a:bodyPr wrap="square" rtlCol="0">
              <a:spAutoFit/>
            </a:bodyPr>
            <a:lstStyle/>
            <a:p>
              <a:r>
                <a:rPr lang="fi-FI" sz="4400" b="1" dirty="0">
                  <a:solidFill>
                    <a:schemeClr val="bg1"/>
                  </a:solidFill>
                </a:rPr>
                <a:t>97% CO</a:t>
              </a:r>
              <a:r>
                <a:rPr lang="fi-FI" sz="4400" b="1" baseline="-25000" dirty="0">
                  <a:solidFill>
                    <a:schemeClr val="bg1"/>
                  </a:solidFill>
                </a:rPr>
                <a:t>2 </a:t>
              </a:r>
              <a:r>
                <a:rPr lang="fi-FI" sz="4400" b="1" dirty="0" err="1">
                  <a:solidFill>
                    <a:schemeClr val="bg1"/>
                  </a:solidFill>
                </a:rPr>
                <a:t>free</a:t>
              </a:r>
              <a:endParaRPr lang="fi-FI" sz="4400" b="1" dirty="0">
                <a:solidFill>
                  <a:schemeClr val="bg1"/>
                </a:solidFill>
              </a:endParaRPr>
            </a:p>
          </p:txBody>
        </p:sp>
      </p:grpSp>
    </p:spTree>
    <p:extLst>
      <p:ext uri="{BB962C8B-B14F-4D97-AF65-F5344CB8AC3E}">
        <p14:creationId xmlns:p14="http://schemas.microsoft.com/office/powerpoint/2010/main" val="20624458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UPM PPT Template 2017">
  <a:themeElements>
    <a:clrScheme name="UPM_2017">
      <a:dk1>
        <a:srgbClr val="464646"/>
      </a:dk1>
      <a:lt1>
        <a:srgbClr val="FFFFFF"/>
      </a:lt1>
      <a:dk2>
        <a:srgbClr val="909090"/>
      </a:dk2>
      <a:lt2>
        <a:srgbClr val="E2EFD6"/>
      </a:lt2>
      <a:accent1>
        <a:srgbClr val="51A00B"/>
      </a:accent1>
      <a:accent2>
        <a:srgbClr val="BECE00"/>
      </a:accent2>
      <a:accent3>
        <a:srgbClr val="FFD500"/>
      </a:accent3>
      <a:accent4>
        <a:srgbClr val="FA9E0D"/>
      </a:accent4>
      <a:accent5>
        <a:srgbClr val="D5D5D5"/>
      </a:accent5>
      <a:accent6>
        <a:srgbClr val="00A3E0"/>
      </a:accent6>
      <a:hlink>
        <a:srgbClr val="0181B7"/>
      </a:hlink>
      <a:folHlink>
        <a:srgbClr val="0181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PM_PPT_TEMPLATE_CHN_2018" id="{E55A4BAC-C018-439C-AB7B-3A2F60E68A64}" vid="{4871D07D-64EC-4E3A-81D4-1B8B91B32194}"/>
    </a:ext>
  </a:extLst>
</a:theme>
</file>

<file path=ppt/theme/theme2.xml><?xml version="1.0" encoding="utf-8"?>
<a:theme xmlns:a="http://schemas.openxmlformats.org/drawingml/2006/main" name="2_UPM PPT Template 2017">
  <a:themeElements>
    <a:clrScheme name="UPM_2017">
      <a:dk1>
        <a:srgbClr val="464646"/>
      </a:dk1>
      <a:lt1>
        <a:srgbClr val="FFFFFF"/>
      </a:lt1>
      <a:dk2>
        <a:srgbClr val="909090"/>
      </a:dk2>
      <a:lt2>
        <a:srgbClr val="E2EFD6"/>
      </a:lt2>
      <a:accent1>
        <a:srgbClr val="51A00B"/>
      </a:accent1>
      <a:accent2>
        <a:srgbClr val="BECE00"/>
      </a:accent2>
      <a:accent3>
        <a:srgbClr val="FFD500"/>
      </a:accent3>
      <a:accent4>
        <a:srgbClr val="FA9E0D"/>
      </a:accent4>
      <a:accent5>
        <a:srgbClr val="D5D5D5"/>
      </a:accent5>
      <a:accent6>
        <a:srgbClr val="00A3E0"/>
      </a:accent6>
      <a:hlink>
        <a:srgbClr val="0181B7"/>
      </a:hlink>
      <a:folHlink>
        <a:srgbClr val="0181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PM_PPT_TEMPLATE_CHN_2018" id="{E55A4BAC-C018-439C-AB7B-3A2F60E68A64}" vid="{4871D07D-64EC-4E3A-81D4-1B8B91B32194}"/>
    </a:ext>
  </a:extLst>
</a:theme>
</file>

<file path=ppt/theme/theme3.xml><?xml version="1.0" encoding="utf-8"?>
<a:theme xmlns:a="http://schemas.openxmlformats.org/drawingml/2006/main" name="1_UPM_ppt_2019_theme">
  <a:themeElements>
    <a:clrScheme name="UPM ppt-colours 2019">
      <a:dk1>
        <a:srgbClr val="464646"/>
      </a:dk1>
      <a:lt1>
        <a:srgbClr val="FFFFFF"/>
      </a:lt1>
      <a:dk2>
        <a:srgbClr val="909090"/>
      </a:dk2>
      <a:lt2>
        <a:srgbClr val="E7E7E7"/>
      </a:lt2>
      <a:accent1>
        <a:srgbClr val="79BA28"/>
      </a:accent1>
      <a:accent2>
        <a:srgbClr val="998573"/>
      </a:accent2>
      <a:accent3>
        <a:srgbClr val="455169"/>
      </a:accent3>
      <a:accent4>
        <a:srgbClr val="676361"/>
      </a:accent4>
      <a:accent5>
        <a:srgbClr val="D3D3D3"/>
      </a:accent5>
      <a:accent6>
        <a:srgbClr val="EF7726"/>
      </a:accent6>
      <a:hlink>
        <a:srgbClr val="0181B7"/>
      </a:hlink>
      <a:folHlink>
        <a:srgbClr val="0181B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3" id="{F30F0388-A427-3B4A-81BE-B05A9B6C5770}" vid="{E4C76588-9C87-714D-8DBA-8A914E9EC31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Version=14.0.0.0, Culture=neutral, PublicKeyToken=71e9bce111e9429c</Assembly>
    <Class>Microsoft.Office.RecordsManagement.Internal.UpdateExpireDate</Class>
    <Data/>
    <Filter/>
  </Receiver>
</spe:Receivers>
</file>

<file path=customXml/item2.xml><?xml version="1.0" encoding="utf-8"?>
<?mso-contentType ?>
<p:Policy xmlns:p="office.server.policy" id="3F90A210-A2F2-48AA-803A-99467E888D94" local="false">
  <p:Name>Default UPM document policy handling</p:Name>
  <p:Description>Cleans up databases for information that's not relevant and outdated.</p:Description>
  <p:Statement>Pending deletion of the document will be notified if it is not modified in 30 months.</p:Statement>
  <p:PolicyItems>
    <p:PolicyItem featureId="Microsoft.Office.RecordsManagement.PolicyFeatures.Expiration" staticId="0x01010062513A61D0064E258158A25E8F1C9319|-1989837672" UniqueId="d00278ef-25db-454e-8c10-3d4324b72f99">
      <p:Name>Retention</p:Name>
      <p:Description>Automatic scheduling of content for processing, and performing a retention action on content that has reached its due date.</p:Description>
      <p:CustomData>
        <Schedules nextStageId="5">
          <Schedule type="Default">
            <stages>
              <data stageId="1">
                <formula id="Microsoft.Office.RecordsManagement.PolicyFeatures.Expiration.Formula.BuiltIn">
                  <number>6</number>
                  <property>Modified</property>
                  <propertyId>28cf69c5-fa48-462a-b5cd-27b6f9d2bd5f</propertyId>
                  <period>months</period>
                </formula>
                <action type="action" id="Microsoft.Office.RecordsManagement.PolicyFeatures.Expiration.Action.DeletePreviousDrafts"/>
              </data>
              <data stageId="2">
                <formula id="Microsoft.Office.RecordsManagement.PolicyFeatures.Expiration.Formula.BuiltIn">
                  <number>6</number>
                  <property>Modified</property>
                  <propertyId>28cf69c5-fa48-462a-b5cd-27b6f9d2bd5f</propertyId>
                  <period>months</period>
                </formula>
                <action type="action" id="Microsoft.Office.RecordsManagement.PolicyFeatures.Expiration.Action.DeletePreviousVersions"/>
              </data>
              <data stageId="3" recur="true" offset="10" unit="days">
                <formula id="Microsoft.Office.RecordsManagement.PolicyFeatures.Expiration.Formula.BuiltIn">
                  <number>30</number>
                  <property>Modified</property>
                  <propertyId>28cf69c5-fa48-462a-b5cd-27b6f9d2bd5f</propertyId>
                  <period>months</period>
                </formula>
                <action type="action" id="UPM.Expiration.Action.SendEmailCreatorModifier"/>
              </data>
              <data stageId="4">
                <formula id="Microsoft.Office.RecordsManagement.PolicyFeatures.Expiration.Formula.BuiltIn">
                  <number>36</number>
                  <property>Modified</property>
                  <propertyId>28cf69c5-fa48-462a-b5cd-27b6f9d2bd5f</propertyId>
                  <period>months</period>
                </formula>
                <action type="action" id="Microsoft.Office.RecordsManagement.PolicyFeatures.Expiration.Action.MoveToRecycleBin"/>
              </data>
            </stages>
          </Schedule>
        </Schedules>
      </p:CustomData>
    </p:PolicyItem>
  </p:PolicyItems>
</p:Policy>
</file>

<file path=customXml/item3.xml><?xml version="1.0" encoding="utf-8"?>
<ct:contentTypeSchema xmlns:ct="http://schemas.microsoft.com/office/2006/metadata/contentType" xmlns:ma="http://schemas.microsoft.com/office/2006/metadata/properties/metaAttributes" ct:_="" ma:_="" ma:contentTypeName="UPM Document" ma:contentTypeID="0x01010062513A61D0064E258158A25E8F1C931900FD8042D4C8DD4FD9B5FB8097F21711A1005EFEA0CAE41B97449F3347468D670635" ma:contentTypeVersion="16" ma:contentTypeDescription="Content type for UPM documents" ma:contentTypeScope="" ma:versionID="dd85cc2400df4327faed5a3e19f757fc">
  <xsd:schema xmlns:xsd="http://www.w3.org/2001/XMLSchema" xmlns:xs="http://www.w3.org/2001/XMLSchema" xmlns:p="http://schemas.microsoft.com/office/2006/metadata/properties" xmlns:ns1="http://schemas.microsoft.com/sharepoint/v3" xmlns:ns2="175ca44b-b4d7-46cc-b2ac-77cfbecb6447" xmlns:ns3="http://schemas.microsoft.com/sharepoint/v3/fields" xmlns:ns4="0f1cd21f-8f6c-4f41-bf23-6ced4b24fd3e" targetNamespace="http://schemas.microsoft.com/office/2006/metadata/properties" ma:root="true" ma:fieldsID="88f742b75ebc79ed196553001f92bb9b" ns1:_="" ns2:_="" ns3:_="" ns4:_="">
    <xsd:import namespace="http://schemas.microsoft.com/sharepoint/v3"/>
    <xsd:import namespace="175ca44b-b4d7-46cc-b2ac-77cfbecb6447"/>
    <xsd:import namespace="http://schemas.microsoft.com/sharepoint/v3/fields"/>
    <xsd:import namespace="0f1cd21f-8f6c-4f41-bf23-6ced4b24fd3e"/>
    <xsd:element name="properties">
      <xsd:complexType>
        <xsd:sequence>
          <xsd:element name="documentManagement">
            <xsd:complexType>
              <xsd:all>
                <xsd:element ref="ns2:_dlc_DocId" minOccurs="0"/>
                <xsd:element ref="ns2:_dlc_DocIdUrl" minOccurs="0"/>
                <xsd:element ref="ns2:_dlc_DocIdPersistId" minOccurs="0"/>
                <xsd:element ref="ns4:UPMDocLocationTaxHTField" minOccurs="0"/>
                <xsd:element ref="ns3:UPMDocSecurityClassification" minOccurs="0"/>
                <xsd:element ref="ns4:UPMDocUnitTaxHTField" minOccurs="0"/>
                <xsd:element ref="ns3:UPMAuthorsManager" minOccurs="0"/>
                <xsd:element ref="ns1:RoutingRuleDescription" minOccurs="0"/>
                <xsd:element ref="ns3:_Status" minOccurs="0"/>
                <xsd:element ref="ns1:_dlc_Exempt" minOccurs="0"/>
                <xsd:element ref="ns1:_dlc_ExpireDateSaved" minOccurs="0"/>
                <xsd:element ref="ns1:_dlc_ExpireDate" minOccurs="0"/>
                <xsd:element ref="ns2:TaxCatchAll" minOccurs="0"/>
                <xsd:element ref="ns4:l49349bf7ee841739703ace3d811155e" minOccurs="0"/>
                <xsd:element ref="ns2:SharedWithUsers" minOccurs="0"/>
                <xsd:element ref="ns2:SharedWithDetail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7" nillable="true" ma:displayName="Description" ma:internalName="RoutingRuleDescription">
      <xsd:simpleType>
        <xsd:restriction base="dms:Text">
          <xsd:maxLength value="255"/>
        </xsd:restriction>
      </xsd:simpleType>
    </xsd:element>
    <xsd:element name="_dlc_Exempt" ma:index="19" nillable="true" ma:displayName="Exempt from Policy" ma:hidden="true" ma:internalName="_dlc_Exempt" ma:readOnly="true">
      <xsd:simpleType>
        <xsd:restriction base="dms:Unknown"/>
      </xsd:simpleType>
    </xsd:element>
    <xsd:element name="_dlc_ExpireDateSaved" ma:index="20" nillable="true" ma:displayName="Original Expiration Date" ma:hidden="true" ma:internalName="_dlc_ExpireDateSaved" ma:readOnly="true">
      <xsd:simpleType>
        <xsd:restriction base="dms:DateTime"/>
      </xsd:simpleType>
    </xsd:element>
    <xsd:element name="_dlc_ExpireDate" ma:index="21"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75ca44b-b4d7-46cc-b2ac-77cfbecb644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2" nillable="true" ma:displayName="Taxonomy Catch All Column" ma:hidden="true" ma:list="{4c2df9e2-c1a8-4180-a150-abf2b83906f4}" ma:internalName="TaxCatchAll" ma:showField="CatchAllData" ma:web="175ca44b-b4d7-46cc-b2ac-77cfbecb6447">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UPMDocSecurityClassification" ma:index="13" nillable="true" ma:displayName="Security Classification" ma:default="Internal" ma:format="Dropdown" ma:internalName="UPMDocSecurityClassification" ma:readOnly="false">
      <xsd:simpleType>
        <xsd:restriction base="dms:Choice">
          <xsd:enumeration value="Public"/>
          <xsd:enumeration value="Internal"/>
          <xsd:enumeration value="Secret"/>
          <xsd:enumeration value="Confidential"/>
        </xsd:restriction>
      </xsd:simpleType>
    </xsd:element>
    <xsd:element name="UPMAuthorsManager" ma:index="16" nillable="true" ma:displayName="Manager" ma:SearchPeopleOnly="false" ma:SharePointGroup="0" ma:internalName="UPMAuthorsManag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Status" ma:index="1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0f1cd21f-8f6c-4f41-bf23-6ced4b24fd3e" elementFormDefault="qualified">
    <xsd:import namespace="http://schemas.microsoft.com/office/2006/documentManagement/types"/>
    <xsd:import namespace="http://schemas.microsoft.com/office/infopath/2007/PartnerControls"/>
    <xsd:element name="UPMDocLocationTaxHTField" ma:index="12" nillable="true" ma:taxonomy="true" ma:internalName="UPMDocLocationTaxHTField" ma:taxonomyFieldName="UPMDocLocation" ma:displayName="Document Location" ma:readOnly="false" ma:default="" ma:fieldId="{549349bf-7ee8-4173-9703-ace3d811155e}" ma:sspId="405430b9-e0c3-436a-8213-3ed8eec06154" ma:termSetId="b3efc571-1768-4c1c-a0a4-3b2426e116f3" ma:anchorId="00000000-0000-0000-0000-000000000000" ma:open="false" ma:isKeyword="false">
      <xsd:complexType>
        <xsd:sequence>
          <xsd:element ref="pc:Terms" minOccurs="0" maxOccurs="1"/>
        </xsd:sequence>
      </xsd:complexType>
    </xsd:element>
    <xsd:element name="UPMDocUnitTaxHTField" ma:index="15" nillable="true" ma:taxonomy="true" ma:internalName="UPMDocUnitTaxHTField" ma:taxonomyFieldName="UPMDocUnit" ma:displayName="Unit" ma:readOnly="false" ma:default="" ma:fieldId="{f2510473-2fd0-492f-87aa-022a70cb4461}" ma:sspId="405430b9-e0c3-436a-8213-3ed8eec06154" ma:termSetId="a0a075c5-4618-4626-b7e2-19bdff065b64" ma:anchorId="00000000-0000-0000-0000-000000000000" ma:open="false" ma:isKeyword="false">
      <xsd:complexType>
        <xsd:sequence>
          <xsd:element ref="pc:Terms" minOccurs="0" maxOccurs="1"/>
        </xsd:sequence>
      </xsd:complexType>
    </xsd:element>
    <xsd:element name="l49349bf7ee841739703ace3d811155e" ma:index="23" nillable="true" ma:displayName="Location_0" ma:hidden="true" ma:internalName="l49349bf7ee841739703ace3d811155e">
      <xsd:simpleType>
        <xsd:restriction base="dms:Note"/>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UPMAuthorsManager xmlns="http://schemas.microsoft.com/sharepoint/v3/fields">
      <UserInfo>
        <DisplayName/>
        <AccountId xsi:nil="true"/>
        <AccountType/>
      </UserInfo>
    </UPMAuthorsManager>
    <_Status xmlns="http://schemas.microsoft.com/sharepoint/v3/fields">Not Started</_Status>
    <UPMDocSecurityClassification xmlns="http://schemas.microsoft.com/sharepoint/v3/fields">Internal</UPMDocSecurityClassification>
    <UPMDocLocationTaxHTField xmlns="0f1cd21f-8f6c-4f41-bf23-6ced4b24fd3e">
      <Terms xmlns="http://schemas.microsoft.com/office/infopath/2007/PartnerControls"/>
    </UPMDocLocationTaxHTField>
    <RoutingRuleDescription xmlns="http://schemas.microsoft.com/sharepoint/v3" xsi:nil="true"/>
    <TaxCatchAll xmlns="175ca44b-b4d7-46cc-b2ac-77cfbecb6447"/>
    <UPMDocUnitTaxHTField xmlns="0f1cd21f-8f6c-4f41-bf23-6ced4b24fd3e">
      <Terms xmlns="http://schemas.microsoft.com/office/infopath/2007/PartnerControls"/>
    </UPMDocUnitTaxHTField>
    <l49349bf7ee841739703ace3d811155e xmlns="0f1cd21f-8f6c-4f41-bf23-6ced4b24fd3e"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B1BCD2-7707-48D5-A401-6D5317719751}">
  <ds:schemaRefs>
    <ds:schemaRef ds:uri="http://schemas.microsoft.com/sharepoint/events"/>
  </ds:schemaRefs>
</ds:datastoreItem>
</file>

<file path=customXml/itemProps2.xml><?xml version="1.0" encoding="utf-8"?>
<ds:datastoreItem xmlns:ds="http://schemas.openxmlformats.org/officeDocument/2006/customXml" ds:itemID="{54B6C872-5514-436E-B221-53A3EC45F4FE}">
  <ds:schemaRefs>
    <ds:schemaRef ds:uri="office.server.policy"/>
  </ds:schemaRefs>
</ds:datastoreItem>
</file>

<file path=customXml/itemProps3.xml><?xml version="1.0" encoding="utf-8"?>
<ds:datastoreItem xmlns:ds="http://schemas.openxmlformats.org/officeDocument/2006/customXml" ds:itemID="{F8DE9E7D-BAF5-46BA-B542-B071EAD18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75ca44b-b4d7-46cc-b2ac-77cfbecb6447"/>
    <ds:schemaRef ds:uri="http://schemas.microsoft.com/sharepoint/v3/fields"/>
    <ds:schemaRef ds:uri="0f1cd21f-8f6c-4f41-bf23-6ced4b24fd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32FD545-3AF5-4465-83D9-E7EAF99E22CD}">
  <ds:schemaRefs>
    <ds:schemaRef ds:uri="http://schemas.microsoft.com/office/2006/documentManagement/types"/>
    <ds:schemaRef ds:uri="http://schemas.microsoft.com/sharepoint/v3/field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175ca44b-b4d7-46cc-b2ac-77cfbecb6447"/>
    <ds:schemaRef ds:uri="0f1cd21f-8f6c-4f41-bf23-6ced4b24fd3e"/>
    <ds:schemaRef ds:uri="http://schemas.microsoft.com/sharepoint/v3"/>
    <ds:schemaRef ds:uri="http://www.w3.org/XML/1998/namespace"/>
    <ds:schemaRef ds:uri="http://purl.org/dc/dcmitype/"/>
  </ds:schemaRefs>
</ds:datastoreItem>
</file>

<file path=customXml/itemProps5.xml><?xml version="1.0" encoding="utf-8"?>
<ds:datastoreItem xmlns:ds="http://schemas.openxmlformats.org/officeDocument/2006/customXml" ds:itemID="{235A3181-E671-4C8A-8B70-FE9DB02E15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2513</TotalTime>
  <Words>1825</Words>
  <Application>Microsoft Office PowerPoint</Application>
  <PresentationFormat>On-screen Show (16:9)</PresentationFormat>
  <Paragraphs>297</Paragraphs>
  <Slides>20</Slides>
  <Notes>17</Notes>
  <HiddenSlides>0</HiddenSlides>
  <MMClips>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20</vt:i4>
      </vt:variant>
    </vt:vector>
  </HeadingPairs>
  <TitlesOfParts>
    <vt:vector size="27" baseType="lpstr">
      <vt:lpstr>.AppleSystemUIFont</vt:lpstr>
      <vt:lpstr>Arial</vt:lpstr>
      <vt:lpstr>Calibri</vt:lpstr>
      <vt:lpstr>System Font Regular</vt:lpstr>
      <vt:lpstr>UPM PPT Template 2017</vt:lpstr>
      <vt:lpstr>2_UPM PPT Template 2017</vt:lpstr>
      <vt:lpstr>1_UPM_ppt_2019_theme</vt:lpstr>
      <vt:lpstr>UPM and climate</vt:lpstr>
      <vt:lpstr>Bioeconomy offers a sustainable alternative to fossil-based economy</vt:lpstr>
      <vt:lpstr>PowerPoint Presentation</vt:lpstr>
      <vt:lpstr>Sustainably managed forests grow more,  while taking care of biodiversity and carbon sinks </vt:lpstr>
      <vt:lpstr>Sustainable forestry preserves forests  and increases carbon sinks </vt:lpstr>
      <vt:lpstr>PowerPoint Presentation</vt:lpstr>
      <vt:lpstr>This is sustainable land use at UPM  </vt:lpstr>
      <vt:lpstr>PowerPoint Presentation</vt:lpstr>
      <vt:lpstr>UPM Energy</vt:lpstr>
      <vt:lpstr>We continuously improve resource- efficiency in production</vt:lpstr>
      <vt:lpstr> Target to reduce according to Science Based Targets (SBT)</vt:lpstr>
      <vt:lpstr>PowerPoint Presentation</vt:lpstr>
      <vt:lpstr>Sustainable and safe products  for everyday use</vt:lpstr>
      <vt:lpstr>Driven by sustainable solutions for a future beyond fossils</vt:lpstr>
      <vt:lpstr>UPM BioVerno – Driving cleaner traffic </vt:lpstr>
      <vt:lpstr>UPM BioVerno naphtha  – the natural solution for renewable plastic</vt:lpstr>
      <vt:lpstr>Our responsibility agenda is guided by the Biofore  strategy and our targets are aligned with UN’s Sustainability  Development Goals (SDG’s)</vt:lpstr>
      <vt:lpstr>Future beyond fossils is a key driver for us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dc:title>
  <dc:creator>Sami Lundgren, UPM</dc:creator>
  <cp:lastModifiedBy>Mika Mikkola, UPM</cp:lastModifiedBy>
  <cp:revision>42</cp:revision>
  <cp:lastPrinted>2018-05-24T06:55:31Z</cp:lastPrinted>
  <dcterms:created xsi:type="dcterms:W3CDTF">2019-05-31T07:00:48Z</dcterms:created>
  <dcterms:modified xsi:type="dcterms:W3CDTF">2019-06-17T05:43:18Z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0x01010062513A61D0064E258158A25E8F1C931900FD8042D4C8DD4FD9B5FB8097F21711A1005EFEA0CAE41B97449F3347468D670635</vt:lpwstr>
  </property>
  <property fmtid="{D5CDD505-2E9C-101B-9397-08002B2CF9AE}" pid="3" name="_dlc_policyId">
    <vt:lpwstr/>
  </property>
  <property fmtid="{D5CDD505-2E9C-101B-9397-08002B2CF9AE}" pid="4" name="ItemRetentionFormula">
    <vt:lpwstr/>
  </property>
  <property fmtid="{D5CDD505-2E9C-101B-9397-08002B2CF9AE}" pid="5" name="UPMDocLocation">
    <vt:lpwstr/>
  </property>
  <property fmtid="{D5CDD505-2E9C-101B-9397-08002B2CF9AE}" pid="6" name="UPMDocUnit">
    <vt:lpwstr/>
  </property>
</Properties>
</file>